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D41A2-52AD-4B3E-AF04-CB55B7AFB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DF618-1B7D-4364-B1FA-9089743E6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3C422-6C67-461C-8FAF-00A8B3DAA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B3EF00-92E0-4D45-BE71-723A9B1CA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7D370E-791D-4D0B-85BB-1BBAFAE2B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0C048F-3EF6-4726-BFB0-FB715E855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3A92D6-2CE8-4C17-B945-186CC9018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AB5D2A-EBC1-4887-B5AC-DA6A03AFB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6EA217-907D-49EF-9ABA-194A8C58F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48A3E-70D8-442A-BF9C-9ABD0545D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DB38C-FD31-4783-8384-89F3D0492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2105703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宪法知识竞赛活动方案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活动背景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活动目标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活动内容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活动组织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活动评估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活动预算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活动效果展望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活动背景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876" r="108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宪法宣传周的设立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在宪法宣传周期间，各级政府、企事业单位和社会团体都会组织各种形式的宪法宣传活动，以增强公民的宪法意识和法治观念。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宪法宣传周是由国家设立的重要法治宣传节日，旨在提高公民对宪法的认识和意识，推动法治社会建设。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356" b="143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提高公民宪法意识的重要性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宪法是国家的根本大法，是治国安邦的总章程，具有最高的法律地位和效力。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提高公民宪法意识，有助于维护宪法权威，促进宪法实施，推动法治国家建设。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公民具备宪法意识，能够更好地行使权利、履行义务，维护自身合法权益，同时也能促进社会和谐稳定发展。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活动目标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培养公民运用宪法知识分析社会现象和解决实际问题的能力。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促进公民对宪法价值的认同，理解宪法在国家治理和社会发展中的重要作用。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7276" b="727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3259" r="325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033" r="15033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提升公民对宪法基本原则和内容的了解，包括但不限于公民权利、国家机构、法律程序等方面。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增强公民对宪法的认知和理解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667" r="9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917" r="1291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强化公民的法治意识，树立宪法至上的信念，尊重和维护法律的权威。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培养公民在行使权利和履行义务时，遵循宪法规定的法律程序和规范。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鼓励公民积极参与法治建设，推动形成人人信仰宪法、遵从宪法的良好社会氛围。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培养公民的法治观念和宪法精神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958" r="2195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提高公民对宪法法律责任的认知，明确违反宪法的后果和法律责任。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引导公民自觉遵守宪法和法律规定，形成守法光荣的社会风尚。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强化公民对宪法实施监督的意识，积极参与宪法实施的监督。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促进公民对宪法的尊重和遵守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活动内容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宪法知识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线上答题，包括单选、多选和简答题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竞赛主题与形式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全体公民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通过活动官方网站或指定平台进行在线报名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报名方式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参赛对象与报名方式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2023年12月4日（国家宪法日）全天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线上，通过互联网平台进行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竞赛时间与地点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竞赛流程与规则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开放报名通道，接受参赛者报名。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报名阶段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设定统一时间，参赛者在线答题。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比赛阶段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竞赛流程与规则</a:t>
            </a:r>
          </a:p>
        </p:txBody>
      </p:sp>
      <p:sp>
        <p:nvSpPr>
          <p:cNvPr id="23" name="Freeform 23"/>
          <p:cNvSpPr/>
          <p:nvPr/>
        </p:nvSpPr>
        <p:spPr>
          <a:xfrm>
            <a:off x="6743355" y="1681124"/>
            <a:ext cx="2074094" cy="1546479"/>
          </a:xfrm>
          <a:custGeom>
            <a:rect l="l" t="t" r="r" b="b"/>
            <a:pathLst>
              <a:path w="1186" h="837">
                <a:moveTo>
                  <a:pt x="0" y="246"/>
                </a:moveTo>
                <a:lnTo>
                  <a:pt x="0" y="246"/>
                </a:lnTo>
                <a:lnTo>
                  <a:pt x="58" y="218"/>
                </a:lnTo>
                <a:lnTo>
                  <a:pt x="120" y="192"/>
                </a:lnTo>
                <a:lnTo>
                  <a:pt x="182" y="167"/>
                </a:lnTo>
                <a:lnTo>
                  <a:pt x="248" y="144"/>
                </a:lnTo>
                <a:lnTo>
                  <a:pt x="316" y="121"/>
                </a:lnTo>
                <a:lnTo>
                  <a:pt x="386" y="101"/>
                </a:lnTo>
                <a:lnTo>
                  <a:pt x="459" y="82"/>
                </a:lnTo>
                <a:lnTo>
                  <a:pt x="533" y="65"/>
                </a:lnTo>
                <a:lnTo>
                  <a:pt x="610" y="51"/>
                </a:lnTo>
                <a:lnTo>
                  <a:pt x="687" y="38"/>
                </a:lnTo>
                <a:lnTo>
                  <a:pt x="767" y="27"/>
                </a:lnTo>
                <a:lnTo>
                  <a:pt x="848" y="17"/>
                </a:lnTo>
                <a:lnTo>
                  <a:pt x="930" y="10"/>
                </a:lnTo>
                <a:lnTo>
                  <a:pt x="1015" y="4"/>
                </a:lnTo>
                <a:lnTo>
                  <a:pt x="1099" y="1"/>
                </a:lnTo>
                <a:lnTo>
                  <a:pt x="1186" y="0"/>
                </a:lnTo>
                <a:lnTo>
                  <a:pt x="1186" y="837"/>
                </a:lnTo>
                <a:lnTo>
                  <a:pt x="0" y="24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6743355" y="2135657"/>
            <a:ext cx="2074094" cy="1866138"/>
          </a:xfrm>
          <a:custGeom>
            <a:rect l="l" t="t" r="r" b="b"/>
            <a:pathLst>
              <a:path w="1186" h="1010">
                <a:moveTo>
                  <a:pt x="1186" y="591"/>
                </a:moveTo>
                <a:lnTo>
                  <a:pt x="0" y="0"/>
                </a:lnTo>
                <a:lnTo>
                  <a:pt x="0" y="419"/>
                </a:lnTo>
                <a:lnTo>
                  <a:pt x="1186" y="1010"/>
                </a:lnTo>
                <a:lnTo>
                  <a:pt x="1186" y="591"/>
                </a:lnTo>
                <a:close/>
              </a:path>
            </a:pathLst>
          </a:custGeom>
          <a:solidFill>
            <a:srgbClr val="DDDDD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8817538" y="1875910"/>
            <a:ext cx="2074094" cy="1547813"/>
          </a:xfrm>
          <a:custGeom>
            <a:rect l="l" t="t" r="r" b="b"/>
            <a:pathLst>
              <a:path w="1185" h="838">
                <a:moveTo>
                  <a:pt x="1185" y="245"/>
                </a:moveTo>
                <a:lnTo>
                  <a:pt x="1185" y="245"/>
                </a:lnTo>
                <a:lnTo>
                  <a:pt x="1127" y="218"/>
                </a:lnTo>
                <a:lnTo>
                  <a:pt x="1065" y="191"/>
                </a:lnTo>
                <a:lnTo>
                  <a:pt x="1003" y="167"/>
                </a:lnTo>
                <a:lnTo>
                  <a:pt x="937" y="143"/>
                </a:lnTo>
                <a:lnTo>
                  <a:pt x="869" y="121"/>
                </a:lnTo>
                <a:lnTo>
                  <a:pt x="799" y="101"/>
                </a:lnTo>
                <a:lnTo>
                  <a:pt x="726" y="83"/>
                </a:lnTo>
                <a:lnTo>
                  <a:pt x="652" y="66"/>
                </a:lnTo>
                <a:lnTo>
                  <a:pt x="575" y="50"/>
                </a:lnTo>
                <a:lnTo>
                  <a:pt x="498" y="37"/>
                </a:lnTo>
                <a:lnTo>
                  <a:pt x="418" y="26"/>
                </a:lnTo>
                <a:lnTo>
                  <a:pt x="337" y="17"/>
                </a:lnTo>
                <a:lnTo>
                  <a:pt x="255" y="10"/>
                </a:lnTo>
                <a:lnTo>
                  <a:pt x="170" y="5"/>
                </a:lnTo>
                <a:lnTo>
                  <a:pt x="86" y="2"/>
                </a:lnTo>
                <a:lnTo>
                  <a:pt x="0" y="0"/>
                </a:lnTo>
                <a:lnTo>
                  <a:pt x="0" y="838"/>
                </a:lnTo>
                <a:lnTo>
                  <a:pt x="1185" y="2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8817538" y="2328443"/>
            <a:ext cx="2074094" cy="1673447"/>
          </a:xfrm>
          <a:custGeom>
            <a:rect l="l" t="t" r="r" b="b"/>
            <a:pathLst>
              <a:path w="1185" h="905">
                <a:moveTo>
                  <a:pt x="0" y="593"/>
                </a:moveTo>
                <a:lnTo>
                  <a:pt x="1185" y="0"/>
                </a:lnTo>
                <a:lnTo>
                  <a:pt x="1185" y="315"/>
                </a:lnTo>
                <a:lnTo>
                  <a:pt x="0" y="906"/>
                </a:lnTo>
                <a:lnTo>
                  <a:pt x="0" y="59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5882896" y="1940109"/>
            <a:ext cx="2932659" cy="1093565"/>
          </a:xfrm>
          <a:custGeom>
            <a:rect l="l" t="t" r="r" b="b"/>
            <a:pathLst>
              <a:path w="1676" h="592">
                <a:moveTo>
                  <a:pt x="1676" y="592"/>
                </a:moveTo>
                <a:lnTo>
                  <a:pt x="490" y="0"/>
                </a:lnTo>
                <a:lnTo>
                  <a:pt x="436" y="28"/>
                </a:lnTo>
                <a:lnTo>
                  <a:pt x="383" y="60"/>
                </a:lnTo>
                <a:lnTo>
                  <a:pt x="333" y="91"/>
                </a:lnTo>
                <a:lnTo>
                  <a:pt x="286" y="124"/>
                </a:lnTo>
                <a:lnTo>
                  <a:pt x="242" y="158"/>
                </a:lnTo>
                <a:lnTo>
                  <a:pt x="202" y="194"/>
                </a:lnTo>
                <a:lnTo>
                  <a:pt x="165" y="229"/>
                </a:lnTo>
                <a:lnTo>
                  <a:pt x="131" y="266"/>
                </a:lnTo>
                <a:lnTo>
                  <a:pt x="101" y="305"/>
                </a:lnTo>
                <a:lnTo>
                  <a:pt x="88" y="323"/>
                </a:lnTo>
                <a:lnTo>
                  <a:pt x="75" y="343"/>
                </a:lnTo>
                <a:lnTo>
                  <a:pt x="64" y="363"/>
                </a:lnTo>
                <a:lnTo>
                  <a:pt x="53" y="383"/>
                </a:lnTo>
                <a:lnTo>
                  <a:pt x="43" y="403"/>
                </a:lnTo>
                <a:lnTo>
                  <a:pt x="34" y="423"/>
                </a:lnTo>
                <a:lnTo>
                  <a:pt x="25" y="444"/>
                </a:lnTo>
                <a:lnTo>
                  <a:pt x="20" y="464"/>
                </a:lnTo>
                <a:lnTo>
                  <a:pt x="13" y="486"/>
                </a:lnTo>
                <a:lnTo>
                  <a:pt x="8" y="507"/>
                </a:lnTo>
                <a:lnTo>
                  <a:pt x="4" y="528"/>
                </a:lnTo>
                <a:lnTo>
                  <a:pt x="3" y="550"/>
                </a:lnTo>
                <a:lnTo>
                  <a:pt x="0" y="571"/>
                </a:lnTo>
                <a:lnTo>
                  <a:pt x="0" y="592"/>
                </a:lnTo>
                <a:lnTo>
                  <a:pt x="1676" y="592"/>
                </a:lnTo>
                <a:close/>
              </a:path>
            </a:pathLst>
          </a:custGeom>
          <a:solidFill>
            <a:srgbClr val="BDBBB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882896" y="3033769"/>
            <a:ext cx="2932659" cy="966121"/>
          </a:xfrm>
          <a:prstGeom prst="rect">
            <a:avLst/>
          </a:prstGeom>
          <a:gradFill>
            <a:gsLst>
              <a:gs pos="0">
                <a:srgbClr val="969696">
                  <a:alpha val="100000"/>
                </a:srgbClr>
              </a:gs>
              <a:gs pos="100000">
                <a:srgbClr val="808080">
                  <a:alpha val="100000"/>
                </a:srgb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8817538" y="2524372"/>
            <a:ext cx="2930767" cy="1091565"/>
          </a:xfrm>
          <a:custGeom>
            <a:rect l="l" t="t" r="r" b="b"/>
            <a:pathLst>
              <a:path w="1674" h="591">
                <a:moveTo>
                  <a:pt x="0" y="591"/>
                </a:moveTo>
                <a:lnTo>
                  <a:pt x="1185" y="0"/>
                </a:lnTo>
                <a:lnTo>
                  <a:pt x="1239" y="28"/>
                </a:lnTo>
                <a:lnTo>
                  <a:pt x="1292" y="58"/>
                </a:lnTo>
                <a:lnTo>
                  <a:pt x="1342" y="89"/>
                </a:lnTo>
                <a:lnTo>
                  <a:pt x="1389" y="124"/>
                </a:lnTo>
                <a:lnTo>
                  <a:pt x="1433" y="156"/>
                </a:lnTo>
                <a:lnTo>
                  <a:pt x="1473" y="192"/>
                </a:lnTo>
                <a:lnTo>
                  <a:pt x="1510" y="228"/>
                </a:lnTo>
                <a:lnTo>
                  <a:pt x="1544" y="265"/>
                </a:lnTo>
                <a:lnTo>
                  <a:pt x="1574" y="303"/>
                </a:lnTo>
                <a:lnTo>
                  <a:pt x="1587" y="323"/>
                </a:lnTo>
                <a:lnTo>
                  <a:pt x="1600" y="342"/>
                </a:lnTo>
                <a:lnTo>
                  <a:pt x="1611" y="361"/>
                </a:lnTo>
                <a:lnTo>
                  <a:pt x="1622" y="381"/>
                </a:lnTo>
                <a:lnTo>
                  <a:pt x="1632" y="401"/>
                </a:lnTo>
                <a:lnTo>
                  <a:pt x="1641" y="423"/>
                </a:lnTo>
                <a:lnTo>
                  <a:pt x="1650" y="443"/>
                </a:lnTo>
                <a:lnTo>
                  <a:pt x="1655" y="464"/>
                </a:lnTo>
                <a:lnTo>
                  <a:pt x="1662" y="484"/>
                </a:lnTo>
                <a:lnTo>
                  <a:pt x="1667" y="505"/>
                </a:lnTo>
                <a:lnTo>
                  <a:pt x="1671" y="527"/>
                </a:lnTo>
                <a:lnTo>
                  <a:pt x="1672" y="548"/>
                </a:lnTo>
                <a:lnTo>
                  <a:pt x="1675" y="569"/>
                </a:lnTo>
                <a:lnTo>
                  <a:pt x="1675" y="591"/>
                </a:lnTo>
                <a:lnTo>
                  <a:pt x="0" y="591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8817538" y="3615842"/>
            <a:ext cx="2930767" cy="38604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890466" y="2841555"/>
            <a:ext cx="2930767" cy="1094899"/>
          </a:xfrm>
          <a:custGeom>
            <a:rect l="l" t="t" r="r" b="b"/>
            <a:pathLst>
              <a:path w="1676" h="593">
                <a:moveTo>
                  <a:pt x="1676" y="0"/>
                </a:moveTo>
                <a:lnTo>
                  <a:pt x="490" y="593"/>
                </a:lnTo>
                <a:lnTo>
                  <a:pt x="436" y="564"/>
                </a:lnTo>
                <a:lnTo>
                  <a:pt x="383" y="533"/>
                </a:lnTo>
                <a:lnTo>
                  <a:pt x="333" y="501"/>
                </a:lnTo>
                <a:lnTo>
                  <a:pt x="286" y="469"/>
                </a:lnTo>
                <a:lnTo>
                  <a:pt x="242" y="434"/>
                </a:lnTo>
                <a:lnTo>
                  <a:pt x="202" y="400"/>
                </a:lnTo>
                <a:lnTo>
                  <a:pt x="165" y="363"/>
                </a:lnTo>
                <a:lnTo>
                  <a:pt x="131" y="326"/>
                </a:lnTo>
                <a:lnTo>
                  <a:pt x="101" y="288"/>
                </a:lnTo>
                <a:lnTo>
                  <a:pt x="88" y="269"/>
                </a:lnTo>
                <a:lnTo>
                  <a:pt x="75" y="249"/>
                </a:lnTo>
                <a:lnTo>
                  <a:pt x="64" y="229"/>
                </a:lnTo>
                <a:lnTo>
                  <a:pt x="53" y="209"/>
                </a:lnTo>
                <a:lnTo>
                  <a:pt x="43" y="189"/>
                </a:lnTo>
                <a:lnTo>
                  <a:pt x="34" y="170"/>
                </a:lnTo>
                <a:lnTo>
                  <a:pt x="25" y="148"/>
                </a:lnTo>
                <a:lnTo>
                  <a:pt x="20" y="128"/>
                </a:lnTo>
                <a:lnTo>
                  <a:pt x="13" y="107"/>
                </a:lnTo>
                <a:lnTo>
                  <a:pt x="8" y="85"/>
                </a:lnTo>
                <a:lnTo>
                  <a:pt x="4" y="66"/>
                </a:lnTo>
                <a:lnTo>
                  <a:pt x="3" y="44"/>
                </a:lnTo>
                <a:lnTo>
                  <a:pt x="0" y="21"/>
                </a:lnTo>
                <a:lnTo>
                  <a:pt x="0" y="0"/>
                </a:lnTo>
                <a:lnTo>
                  <a:pt x="1676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890466" y="2841555"/>
            <a:ext cx="856853" cy="2254472"/>
          </a:xfrm>
          <a:custGeom>
            <a:rect l="l" t="t" r="r" b="b"/>
            <a:pathLst>
              <a:path w="490" h="1221">
                <a:moveTo>
                  <a:pt x="490" y="593"/>
                </a:moveTo>
                <a:lnTo>
                  <a:pt x="490" y="593"/>
                </a:lnTo>
                <a:lnTo>
                  <a:pt x="436" y="564"/>
                </a:lnTo>
                <a:lnTo>
                  <a:pt x="383" y="533"/>
                </a:lnTo>
                <a:lnTo>
                  <a:pt x="333" y="501"/>
                </a:lnTo>
                <a:lnTo>
                  <a:pt x="286" y="469"/>
                </a:lnTo>
                <a:lnTo>
                  <a:pt x="242" y="434"/>
                </a:lnTo>
                <a:lnTo>
                  <a:pt x="202" y="400"/>
                </a:lnTo>
                <a:lnTo>
                  <a:pt x="165" y="363"/>
                </a:lnTo>
                <a:lnTo>
                  <a:pt x="131" y="326"/>
                </a:lnTo>
                <a:lnTo>
                  <a:pt x="101" y="288"/>
                </a:lnTo>
                <a:lnTo>
                  <a:pt x="88" y="269"/>
                </a:lnTo>
                <a:lnTo>
                  <a:pt x="75" y="249"/>
                </a:lnTo>
                <a:lnTo>
                  <a:pt x="64" y="229"/>
                </a:lnTo>
                <a:lnTo>
                  <a:pt x="53" y="209"/>
                </a:lnTo>
                <a:lnTo>
                  <a:pt x="43" y="189"/>
                </a:lnTo>
                <a:lnTo>
                  <a:pt x="34" y="170"/>
                </a:lnTo>
                <a:lnTo>
                  <a:pt x="25" y="148"/>
                </a:lnTo>
                <a:lnTo>
                  <a:pt x="20" y="128"/>
                </a:lnTo>
                <a:lnTo>
                  <a:pt x="13" y="107"/>
                </a:lnTo>
                <a:lnTo>
                  <a:pt x="8" y="85"/>
                </a:lnTo>
                <a:lnTo>
                  <a:pt x="4" y="66"/>
                </a:lnTo>
                <a:lnTo>
                  <a:pt x="3" y="44"/>
                </a:lnTo>
                <a:lnTo>
                  <a:pt x="0" y="21"/>
                </a:lnTo>
                <a:lnTo>
                  <a:pt x="0" y="0"/>
                </a:lnTo>
                <a:lnTo>
                  <a:pt x="0" y="628"/>
                </a:lnTo>
                <a:lnTo>
                  <a:pt x="0" y="650"/>
                </a:lnTo>
                <a:lnTo>
                  <a:pt x="3" y="672"/>
                </a:lnTo>
                <a:lnTo>
                  <a:pt x="4" y="694"/>
                </a:lnTo>
                <a:lnTo>
                  <a:pt x="8" y="714"/>
                </a:lnTo>
                <a:lnTo>
                  <a:pt x="13" y="735"/>
                </a:lnTo>
                <a:lnTo>
                  <a:pt x="20" y="756"/>
                </a:lnTo>
                <a:lnTo>
                  <a:pt x="25" y="776"/>
                </a:lnTo>
                <a:lnTo>
                  <a:pt x="34" y="798"/>
                </a:lnTo>
                <a:lnTo>
                  <a:pt x="43" y="818"/>
                </a:lnTo>
                <a:lnTo>
                  <a:pt x="53" y="838"/>
                </a:lnTo>
                <a:lnTo>
                  <a:pt x="64" y="858"/>
                </a:lnTo>
                <a:lnTo>
                  <a:pt x="75" y="877"/>
                </a:lnTo>
                <a:lnTo>
                  <a:pt x="88" y="897"/>
                </a:lnTo>
                <a:lnTo>
                  <a:pt x="101" y="916"/>
                </a:lnTo>
                <a:lnTo>
                  <a:pt x="131" y="954"/>
                </a:lnTo>
                <a:lnTo>
                  <a:pt x="165" y="991"/>
                </a:lnTo>
                <a:lnTo>
                  <a:pt x="202" y="1028"/>
                </a:lnTo>
                <a:lnTo>
                  <a:pt x="242" y="1063"/>
                </a:lnTo>
                <a:lnTo>
                  <a:pt x="286" y="1097"/>
                </a:lnTo>
                <a:lnTo>
                  <a:pt x="333" y="1130"/>
                </a:lnTo>
                <a:lnTo>
                  <a:pt x="383" y="1161"/>
                </a:lnTo>
                <a:lnTo>
                  <a:pt x="436" y="1192"/>
                </a:lnTo>
                <a:lnTo>
                  <a:pt x="490" y="1221"/>
                </a:lnTo>
                <a:lnTo>
                  <a:pt x="490" y="593"/>
                </a:lnTo>
                <a:close/>
              </a:path>
            </a:pathLst>
          </a:custGeom>
          <a:solidFill>
            <a:srgbClr val="A19F9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6747320" y="2841555"/>
            <a:ext cx="2073913" cy="2254472"/>
          </a:xfrm>
          <a:custGeom>
            <a:rect l="l" t="t" r="r" b="b"/>
            <a:pathLst>
              <a:path w="1186" h="1221">
                <a:moveTo>
                  <a:pt x="1186" y="628"/>
                </a:moveTo>
                <a:lnTo>
                  <a:pt x="0" y="1221"/>
                </a:lnTo>
                <a:lnTo>
                  <a:pt x="0" y="593"/>
                </a:lnTo>
                <a:lnTo>
                  <a:pt x="1186" y="0"/>
                </a:lnTo>
                <a:lnTo>
                  <a:pt x="1186" y="628"/>
                </a:lnTo>
                <a:close/>
              </a:path>
            </a:pathLst>
          </a:custGeom>
          <a:solidFill>
            <a:srgbClr val="BDBBB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8821594" y="3809199"/>
            <a:ext cx="2930767" cy="1094804"/>
          </a:xfrm>
          <a:custGeom>
            <a:rect l="l" t="t" r="r" b="b"/>
            <a:pathLst>
              <a:path w="1674" h="593">
                <a:moveTo>
                  <a:pt x="0" y="0"/>
                </a:moveTo>
                <a:lnTo>
                  <a:pt x="1185" y="593"/>
                </a:lnTo>
                <a:lnTo>
                  <a:pt x="1239" y="563"/>
                </a:lnTo>
                <a:lnTo>
                  <a:pt x="1292" y="533"/>
                </a:lnTo>
                <a:lnTo>
                  <a:pt x="1342" y="502"/>
                </a:lnTo>
                <a:lnTo>
                  <a:pt x="1389" y="469"/>
                </a:lnTo>
                <a:lnTo>
                  <a:pt x="1433" y="435"/>
                </a:lnTo>
                <a:lnTo>
                  <a:pt x="1473" y="399"/>
                </a:lnTo>
                <a:lnTo>
                  <a:pt x="1510" y="363"/>
                </a:lnTo>
                <a:lnTo>
                  <a:pt x="1544" y="326"/>
                </a:lnTo>
                <a:lnTo>
                  <a:pt x="1574" y="288"/>
                </a:lnTo>
                <a:lnTo>
                  <a:pt x="1587" y="268"/>
                </a:lnTo>
                <a:lnTo>
                  <a:pt x="1600" y="249"/>
                </a:lnTo>
                <a:lnTo>
                  <a:pt x="1611" y="230"/>
                </a:lnTo>
                <a:lnTo>
                  <a:pt x="1622" y="210"/>
                </a:lnTo>
                <a:lnTo>
                  <a:pt x="1632" y="190"/>
                </a:lnTo>
                <a:lnTo>
                  <a:pt x="1641" y="168"/>
                </a:lnTo>
                <a:lnTo>
                  <a:pt x="1650" y="148"/>
                </a:lnTo>
                <a:lnTo>
                  <a:pt x="1655" y="127"/>
                </a:lnTo>
                <a:lnTo>
                  <a:pt x="1662" y="107"/>
                </a:lnTo>
                <a:lnTo>
                  <a:pt x="1667" y="86"/>
                </a:lnTo>
                <a:lnTo>
                  <a:pt x="1671" y="64"/>
                </a:lnTo>
                <a:lnTo>
                  <a:pt x="1672" y="43"/>
                </a:lnTo>
                <a:lnTo>
                  <a:pt x="1675" y="22"/>
                </a:lnTo>
                <a:lnTo>
                  <a:pt x="1675" y="0"/>
                </a:lnTo>
                <a:lnTo>
                  <a:pt x="0" y="0"/>
                </a:lnTo>
                <a:close/>
              </a:path>
            </a:pathLst>
          </a:custGeom>
          <a:solidFill>
            <a:srgbClr val="C0C0C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0894966" y="3809199"/>
            <a:ext cx="857394" cy="1286828"/>
          </a:xfrm>
          <a:custGeom>
            <a:rect l="l" t="t" r="r" b="b"/>
            <a:pathLst>
              <a:path w="490" h="697">
                <a:moveTo>
                  <a:pt x="0" y="593"/>
                </a:moveTo>
                <a:lnTo>
                  <a:pt x="0" y="593"/>
                </a:lnTo>
                <a:lnTo>
                  <a:pt x="54" y="563"/>
                </a:lnTo>
                <a:lnTo>
                  <a:pt x="107" y="533"/>
                </a:lnTo>
                <a:lnTo>
                  <a:pt x="157" y="502"/>
                </a:lnTo>
                <a:lnTo>
                  <a:pt x="204" y="469"/>
                </a:lnTo>
                <a:lnTo>
                  <a:pt x="248" y="435"/>
                </a:lnTo>
                <a:lnTo>
                  <a:pt x="288" y="399"/>
                </a:lnTo>
                <a:lnTo>
                  <a:pt x="325" y="363"/>
                </a:lnTo>
                <a:lnTo>
                  <a:pt x="359" y="326"/>
                </a:lnTo>
                <a:lnTo>
                  <a:pt x="389" y="288"/>
                </a:lnTo>
                <a:lnTo>
                  <a:pt x="402" y="268"/>
                </a:lnTo>
                <a:lnTo>
                  <a:pt x="415" y="249"/>
                </a:lnTo>
                <a:lnTo>
                  <a:pt x="426" y="230"/>
                </a:lnTo>
                <a:lnTo>
                  <a:pt x="437" y="210"/>
                </a:lnTo>
                <a:lnTo>
                  <a:pt x="447" y="190"/>
                </a:lnTo>
                <a:lnTo>
                  <a:pt x="456" y="168"/>
                </a:lnTo>
                <a:lnTo>
                  <a:pt x="465" y="148"/>
                </a:lnTo>
                <a:lnTo>
                  <a:pt x="470" y="127"/>
                </a:lnTo>
                <a:lnTo>
                  <a:pt x="477" y="107"/>
                </a:lnTo>
                <a:lnTo>
                  <a:pt x="482" y="86"/>
                </a:lnTo>
                <a:lnTo>
                  <a:pt x="486" y="64"/>
                </a:lnTo>
                <a:lnTo>
                  <a:pt x="487" y="43"/>
                </a:lnTo>
                <a:lnTo>
                  <a:pt x="490" y="22"/>
                </a:lnTo>
                <a:lnTo>
                  <a:pt x="490" y="0"/>
                </a:lnTo>
                <a:lnTo>
                  <a:pt x="490" y="104"/>
                </a:lnTo>
                <a:lnTo>
                  <a:pt x="490" y="126"/>
                </a:lnTo>
                <a:lnTo>
                  <a:pt x="487" y="148"/>
                </a:lnTo>
                <a:lnTo>
                  <a:pt x="486" y="170"/>
                </a:lnTo>
                <a:lnTo>
                  <a:pt x="482" y="190"/>
                </a:lnTo>
                <a:lnTo>
                  <a:pt x="477" y="211"/>
                </a:lnTo>
                <a:lnTo>
                  <a:pt x="470" y="232"/>
                </a:lnTo>
                <a:lnTo>
                  <a:pt x="465" y="252"/>
                </a:lnTo>
                <a:lnTo>
                  <a:pt x="456" y="274"/>
                </a:lnTo>
                <a:lnTo>
                  <a:pt x="447" y="294"/>
                </a:lnTo>
                <a:lnTo>
                  <a:pt x="437" y="314"/>
                </a:lnTo>
                <a:lnTo>
                  <a:pt x="426" y="334"/>
                </a:lnTo>
                <a:lnTo>
                  <a:pt x="415" y="353"/>
                </a:lnTo>
                <a:lnTo>
                  <a:pt x="402" y="373"/>
                </a:lnTo>
                <a:lnTo>
                  <a:pt x="389" y="392"/>
                </a:lnTo>
                <a:lnTo>
                  <a:pt x="359" y="430"/>
                </a:lnTo>
                <a:lnTo>
                  <a:pt x="325" y="467"/>
                </a:lnTo>
                <a:lnTo>
                  <a:pt x="288" y="504"/>
                </a:lnTo>
                <a:lnTo>
                  <a:pt x="248" y="539"/>
                </a:lnTo>
                <a:lnTo>
                  <a:pt x="204" y="573"/>
                </a:lnTo>
                <a:lnTo>
                  <a:pt x="157" y="606"/>
                </a:lnTo>
                <a:lnTo>
                  <a:pt x="107" y="637"/>
                </a:lnTo>
                <a:lnTo>
                  <a:pt x="54" y="668"/>
                </a:lnTo>
                <a:lnTo>
                  <a:pt x="0" y="697"/>
                </a:lnTo>
                <a:lnTo>
                  <a:pt x="0" y="593"/>
                </a:lnTo>
                <a:close/>
              </a:path>
            </a:pathLst>
          </a:custGeom>
          <a:solidFill>
            <a:srgbClr val="A19F9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8821594" y="3809199"/>
            <a:ext cx="2073373" cy="1286828"/>
          </a:xfrm>
          <a:custGeom>
            <a:rect l="l" t="t" r="r" b="b"/>
            <a:pathLst>
              <a:path w="1185" h="697">
                <a:moveTo>
                  <a:pt x="0" y="104"/>
                </a:moveTo>
                <a:lnTo>
                  <a:pt x="1185" y="697"/>
                </a:lnTo>
                <a:lnTo>
                  <a:pt x="1185" y="593"/>
                </a:lnTo>
                <a:lnTo>
                  <a:pt x="0" y="0"/>
                </a:lnTo>
                <a:lnTo>
                  <a:pt x="0" y="104"/>
                </a:lnTo>
                <a:close/>
              </a:path>
            </a:pathLst>
          </a:custGeom>
          <a:gradFill>
            <a:gsLst>
              <a:gs pos="0">
                <a:srgbClr val="A19F9F">
                  <a:alpha val="100000"/>
                </a:srgbClr>
              </a:gs>
              <a:gs pos="100000">
                <a:srgbClr val="808080">
                  <a:alpha val="100000"/>
                </a:srgb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970539" y="2055607"/>
            <a:ext cx="3888341" cy="316264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评奖阶段：根据答题得分和时间，评选出优胜者。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510302" y="1681124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 rot="10800000">
            <a:off x="4705935" y="4665821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竞赛流程与规则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规则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每位参赛者有两次答题机会，取最高分为最终成绩。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答题过程中不得查阅任何资料，一旦发现作弊行为，将取消参赛资格。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最终成绩由裁判组进行核对和确认。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活动组织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https://d.book118.com/968121057037006025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STKaiti</vt:lpstr>
      <vt:lpstr>PingFang SC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2024-09-01T20:40:01.159</cp:lastPrinted>
  <dcterms:created xsi:type="dcterms:W3CDTF">2024-09-01T12:40:01Z</dcterms:created>
  <dcterms:modified xsi:type="dcterms:W3CDTF">2024-09-01T12:40:03Z</dcterms:modified>
</cp:coreProperties>
</file>