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EF09C-1265-4E42-811B-2670172F5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06649-D354-4D52-932C-D4C5E3655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E4CB2-AA1A-4A03-9F1B-1F3433005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890DA-A2C5-4693-850A-FAC25F017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841AE-72D5-4C36-8785-C5CDDA109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86B0A9-86EE-4F49-A33C-211F8CEFC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753C36-1F86-46EE-ADFB-96351BF8A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4252B-133B-4743-94BC-257CE09DA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D4449-E85B-4B9E-9EA2-13ED41F91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BA2EE-FA9F-4736-B767-988C60BE5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63BAA-EC2C-46DF-930C-8E5EE68E3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2010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高效建立与运营团队合作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构建高效团队的关键因素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团队运营中的协作技巧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激发团队创造力的方法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评估与改进团队合作效果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培养团队成员的领导力与责任感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团队成员可以各自负责擅长的部分，提高工作效率和专业性。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协同效应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" r="1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团队成员共享知识、技能和资源，减少重复劳动和浪费。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团队成员之间相互协作，可以产生协同效应，提高整体工作效果。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团队成员来自不同背景和专业领域，可以提供多样化的观点和解决方案。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48" b="21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多样化观点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团队成员之间的交流和讨论可以激发新的想法和创意。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思想碰撞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团队合作鼓励成员尝试新的方法和技术，从而促进创新。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加强创新能力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促进成员成长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学习机会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团队成员可以从其他成员身上学习到新的知识和技能。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挑战自我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团队合作可以推动成员挑战自我，超越自我。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提升领导力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团队合作需要成员具备一定的领导力，通过参与团队合作，成员可以提升领导力。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构建高效团队的关键因素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目标与团队愿景相结合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将团队目标与组织或公司的整体愿景相结合，激发团队成员的使命感和归属感。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定期回顾与调整目标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随着项目进展和环境变化，定期回顾目标并对其进行必要的调整，确保团队始终保持正确的方向。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确立清晰、可量化的目标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确保团队成员对目标有共同的理解和认可，将目标细化为可执行的任务，以便于跟踪和评估进度。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多样性与包容性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在选拔过程中注重多样性和包容性，吸引不同背景、观点和经验的成员，激发团队的创新和创造力。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选拔具备相关专业技能和经验的成员，确保团队具备完成任务所需的能力。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注重选拔具有良好团队协作精神和沟通能力的成员，以便在团队内部形成积极的互动和合作氛围。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选拔合适成员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组织定期的团队会议，让成员分享工作进展、交流想法和解决问题，确保信息畅通，避免工作重复或遗漏。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确立清晰的沟通渠道，包括面对面的交流、电子邮件、即时通讯工具等，以便成员之间随时保持联系和沟通。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鼓励团队成员积极倾听他人的意见和建议，并给予及时的反馈和回应，形成开放、互动的沟通氛围。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团队运营中的协作技巧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根据团队成员的特长和经验，合理分配任务，使每个人都能充分发挥自己的优势。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明确角色与职责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确保每个团队成员都清楚自己的角色和职责，避免工作重叠或遗漏。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鼓励跨部门合作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促进不同部门之间的沟通和协作，打破部门壁垒，实现资源共享和优势互补。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42" r="13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分工与协作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保持开放、诚实的沟通，尊重他人的观点和意见，建立互信关系。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积极倾听团队成员的想法和反馈，努力理解对方的立场和需求。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及时给予团队成员认可和鼓励，激发其积极性和创造力。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认可与鼓励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https://d.book118.com/968122010062006026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2024-09-03T18:16:33.489</cp:lastPrinted>
  <dcterms:created xsi:type="dcterms:W3CDTF">2024-09-03T10:16:33Z</dcterms:created>
  <dcterms:modified xsi:type="dcterms:W3CDTF">2024-09-03T10:16:35Z</dcterms:modified>
</cp:coreProperties>
</file>