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916A6-D5DD-4A30-83D8-937A1C121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458DB-0A17-4B9C-828F-ECAB3C4A3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7A07C-B270-42BF-8948-42B7ABA40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A8B797-9EFF-48E2-838F-EE20C2EB3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EF4781-760D-42D9-B504-E33B54450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C1A804-AEAF-4C23-B40A-AA45134E2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87DA93-4846-454C-8BB6-647C95ADB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26AE9B-B72E-4588-B105-0B5385E3E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E7E61-0A58-4D9F-AA6C-2894287C3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D1389-EC97-4568-8770-8384AC428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AE274-8A26-4D23-A4B6-6A364ACA2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22021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电气自动化专业个人职业生涯规划与发展策略设计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个人职业生涯规划的重要性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电气自动化专业个人职业生涯规划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电气自动化专业发展策略设计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应对挑战与抓住机遇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059" r="360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电气自动化专业是一门研究电力系统及其自动化技术的学科，涉及电力电子技术、计算机技术、电机学等多个领域。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电气自动化专业具有技术密集、应用广泛、发展迅速等特点，是现代工业发展的重要支撑。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电气自动化专业的定义与特点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电气自动化专业起源于19世纪末的电动机技术，随着电力电子技术、计算机技术和控制理论的发展，电气自动化技术在20世纪中叶开始迅速发展。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目前，电气自动化技术已经广泛应用于工业、交通、能源、环保等各个领域，成为现代工业自动化的重要支柱。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电气自动化专业的发展历程与现状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709" r="2170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电气自动化技术在工业生产过程中实现自动化控制、监测、调度等功能，提高生产效率和质量。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工业自动化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电气自动化技术应用于智能电网的建设，实现电网的智能化管理和调度，提高电网的可靠性和效率。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智能电网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电气自动化技术在新能源领域如风能、太阳能等领域实现高效、可靠的能源转换和利用。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电气自动化技术应用于城市轨道交通、高速公路等交通领域，实现交通信号控制、车辆调度等自动化功能。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交通自动化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电气自动化专业的应用领域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个人职业生涯规划的重要性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职业生涯规划的定义与目的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职业生涯规划定义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个人在职业发展的过程中，对自身职业发展进行系统评估、规划和执行的过程。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帮助个人明确职业目标，制定实现目标的策略和行动计划，提高职业发展的效率和成功率。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增强职业竞争力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通过规划，个人可以明确自身优势和不足，针对性地提升能力，提高在就业市场中的竞争力。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提高职业满意度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合理的规划有助于个人找到符合自身兴趣和价值观的工作，提高工作满意度和职业幸福感。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实现职业发展目标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通过规划，个人可以制定具体、可行的职业发展目标，并采取有效措施实现这些目标。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职业生涯规划对个人发展的影响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执行与调整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积极执行计划，并根据实际情况及时调整，确保职业生涯规划的有效性。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行动计划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制定实现目标的策略和行动计划，包括教育、培训、实践等方面的计划。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根据自我评估和环境分析结果，设定具体、可行的职业发展目标。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全面了解自己的兴趣、价值观、技能和优势，明确自己的职业倾向和发展需求。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环境分析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了解行业趋势、市场需求和竞争状况，评估外部环境对个人职业发展的影响。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职业生涯规划的步骤与方法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电气自动化专业个人职业生涯规划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职业定位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电气自动化专业人才在能源、制造业、交通运输等领域具有广泛的应用，职业定位应根据个人兴趣和市场需求进行选择。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设定明确的职业发展目标，包括短期目标、中期目标和长期目标，以便于规划个人职业发展路径。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职业定位与目标设定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通过实习、项目经验等方式积累实际工作经验，争取在毕业前获得初级职位。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初级职位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中级职位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458" r="14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高级职位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在初级职位上表现出色并不断学习提升，争取在3-5年内获得中级职位。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在中级职位上积累足够的经验和技能，争取在8-10年内晋升至高级职位，成为行业专家或管理层。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职业发展路径分析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https://d.book118.com/968122021126006037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2024-09-17T21:09:47.504</cp:lastPrinted>
  <dcterms:created xsi:type="dcterms:W3CDTF">2024-09-17T13:09:47Z</dcterms:created>
  <dcterms:modified xsi:type="dcterms:W3CDTF">2024-09-17T13:09:49Z</dcterms:modified>
</cp:coreProperties>
</file>