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0362A-0A5C-4627-99DA-1FBA4807E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A7EA0-2F09-4964-A299-7F953DCBC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B9D6C-EA6B-4914-AE5C-4A509E664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66D880-BA60-4EDC-8B05-C74A1AE9D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3DE98D-9836-43C7-9B07-F4D32A60A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82AC2B-1403-4BF7-A813-02D7949FD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FA59D6-C6F8-436A-BDB4-F1CFA42B2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2A84C-53DF-4E86-9424-D46D7C9E3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BA0B4-0278-46D4-A23E-BFE04B792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23498-DC8F-4030-A623-9EC9B335E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892BC-2F77-4862-8797-C7E145184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2214201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供水管理部部长的述职报告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供水系统规划与建设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水资源管理与保护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运营管理与服务提升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工作概述与职责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水资源管理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负责水资源的合理开发和利用，推广节水技术，提高水资源利用效率。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供水设施建设与维护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负责供水设施的规划和建设，组织设施的维护和更新，确保供水设施的良好运行。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水质监测与改善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建立和完善水质监测网络，定期发布水质报告，推动水质改善措施的实施。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保障城市供水安全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负责制定和实施供水计划，确保城市供水系统的稳定运行，满足居民生活和工业生产的用水需求。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供水管理部职责及重要性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作为供水管理部部长，负责全面领导和管理部门工作，制定部门发展战略和年度工作计划。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部门领导与管理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决策参与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协调与沟通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专业指导与支持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参与公司高层决策，就供水管理方面的重大问题提出建议和意见。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负责与政府部门、行业协会、供水企业等相关方的协调与沟通，促进合作与交流。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为公司供水业务提供专业技术指导与支持，推动技术创新和业务升级。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个人工作职责与定位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过去一年工作重点及成果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供水安全保障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成功应对了数次供水危机，确保了城市供水安全稳定，未发生重大停水事件。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节水技术推广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大力推广节水技术和节水器具，提高了水资源利用效率，减少了水资源浪费。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水质改善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推动实施了多项水质改善措施，使公司供水水质达到了国家优质饮用水标准。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供水设施建设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组织完成了多个重要供水设施的建设和改造项目，提升了公司供水能力和服务水平。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供水系统规划与建设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当前供水系统日供水量为XX万吨，基本满足城市需求，但在高峰时段部分区域仍存在压力不足问题。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供水能力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经过持续监测和改进，供水水质符合国家相关标准，但在部分老旧管网区域偶发水质波动。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水质状况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随着城市快速发展，用水量逐年增长，现有供水设施逐渐暴露出老化、漏损等问题，亟待改造升级。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供水系统现状评估及挑战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制定供水能力提升计划，通过新建水厂、扩建现有水厂等措施，提高日供水量至XX万吨，满足未来XX年城市发展需求。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供水能力提升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针对老旧管网进行改造升级，采用新型管材和施工技术，降低漏损率，提高供水安全性和稳定性。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管网优化改造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运用物联网、大数据等先进技术，构建智慧供水系统，实现远程监控、数据分析、预警预测等功能，提升供水管理效率。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智能化建设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规划建设方案制定与实施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新技术应用与创新举措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与科研机构、高校等合作，共同研发新技术、新材料，推动供水行业创新发展。同时，引入社会资本参与供水设施建设和运营，形成政府与市场共同推动的良好格局。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创新合作模式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积极推广节水型器具和设备，引导市民节约用水，提高水资源利用效率。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节水技术推广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探索利用雨水、再生水等非常规水资源，减轻城市供水压力，促进水资源可持续利用。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非常规水资源利用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水资源管理与保护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通过开发地表水、地下水和非常规水资源，构建多元化供水体系，保障供水安全。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多元化供水策略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水资源优化配置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节水优先原则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根据水资源分布和用水需求，科学配置水资源，提高水资源利用效率。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在供水过程中，坚持节水优先，推广节水技术和设备，降低供水损耗。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水资源开发利用策略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加强节水宣传和教育，提高公众节水意识和技能。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节水宣传与教育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推广节水型器具和设备，减少用水浪费。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节水型器具推广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引导和支持企业创建节水型企业，提高工业用水效率。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节水型企业创建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节水型社会建设推进情况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https://d.book118.com/968122142017006032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2024-09-09T10:07:31.951</cp:lastPrinted>
  <dcterms:created xsi:type="dcterms:W3CDTF">2024-09-09T02:07:31Z</dcterms:created>
  <dcterms:modified xsi:type="dcterms:W3CDTF">2024-09-09T02:07:34Z</dcterms:modified>
</cp:coreProperties>
</file>