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E5CE48-610A-437F-A074-A8AB7C914F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666BCC-46B3-40A3-8D7A-B43C83AA6A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D7D5E7-7AE2-4002-ACAE-E925B90CF3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AF0998-CAF6-4BAD-A81C-3A3DC0319A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7660C50-2C03-4BB0-8469-23C749DF1C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758C8BF-E166-473F-BA5B-9BBDC6AE36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5C98006-B914-47E6-97E2-AF2AD91624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1DC266-7FCC-4B7F-93B7-FB28A2ECA6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1F036B-D828-4CF5-A3EF-B9F61B62D0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55ED55-20E8-44CD-B629-06E45ED7A2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395547-6AD8-47D8-B1C4-8AEE877727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8123052126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2024-01-01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农业银行半年工作总结报告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业务概况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风险控制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客户服务和客户关系管理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员工培训和发展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总结半年工作成果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分析存在的问题和不足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42" b="42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8924" b="28924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提出改进措施和建议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42" b="42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报告目的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农业银行作为国内重要的金融机构之一，承担着支持实体经济、服务三农的重要使命。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随着国内外经济形势的变化，农业银行面临着诸多挑战和机遇。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为了更好地适应市场变化和客户需求，农业银行需要不断总结经验，优化业务结构和服务质量。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报告背景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业务概况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截至报告期末，我行存款总额达到XX亿元，较去年同期增长XX%。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存款总额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存款客户数量达到XX万户，其中个人客户占比XX%，企业客户占比XX%。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客户基础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定期存款占比XX%，活期存款占比XX%，储蓄存款占比XX%。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存款结构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存款业务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截至报告期末，我行贷款总额达到XX亿元，较去年同期增长XX%。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贷款总额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客户基础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贷款结构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542" r="16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贷款客户数量达到XX万户，其中个人客户占比XX%，企业客户占比XX%。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短期贷款占比XX%，中长期贷款占比XX%，消费贷款占比XX%。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贷款业务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8950" b="2895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0159" b="1015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理财业务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理财产品种类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我行目前提供多种理财产品，包括定期理财、货币市场基金、债券基金等。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客户基础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理财客户数量达到XX万户，其中个人客户占比XX%，企业客户占比XX%。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理财收益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报告期内，我行理财产品平均收益率达到XX%，较去年同期增长XX个百分点。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风险控制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风险控制措施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为了降低信贷风险，农业银行采取了多项措施，包括严格审查借款人的信用记录、定期评估借款人的还款能力、以及定期检查贷款的使用情况等。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信贷风险概述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信贷风险是农业银行面临的主要风险之一，主要来自于借款人的违约行为。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风险控制效果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通过这些风险控制措施，农业银行有效地降低了信贷风险，确保了资产质量。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4667" b="14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1875" r="118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4667" r="14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信贷风险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风险控制措施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农业银行采取了多项措施来控制市场风险，包括分散投资、限制单项投资额度、定期评估市场走势等。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风险控制效果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通过这些措施，农业银行有效地降低了市场风险，确保了投资安全。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市场风险概述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市场风险是指因市场价格波动而导致的投资损失的风险。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市场风险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风险控制效果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通过这些措施，农业银行有效地降低了操作风险，确保了业务安全。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操作风险概述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操作风险是指因内部流程、人员和系统不完善或失效而导致的风险。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风险控制措施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农业银行采取了多项措施来控制操作风险，包括加强内部控制、提高员工素质和技能、定期检查系统安全等。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操作风险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https://d.book118.com/968123052126006027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2024-09-05T20:36:40.154</cp:lastPrinted>
  <dcterms:created xsi:type="dcterms:W3CDTF">2024-09-05T12:36:40Z</dcterms:created>
  <dcterms:modified xsi:type="dcterms:W3CDTF">2024-09-05T12:36:42Z</dcterms:modified>
</cp:coreProperties>
</file>