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0D3E9E-210D-4798-987D-7D4A6C681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5613D-E647-472D-8403-823882561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9FBF6E-174A-423D-B1A1-F6C5AD364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9B3815-1BEE-41A7-8530-E0CD7FEDA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4B251F-B387-417B-AF2E-B0DD9221EA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6CA1F-30DE-491E-8339-80A09264F4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F86FF6-5CE3-4BB2-97C7-BA00C1F758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7535A7-57B9-494B-A6B6-455C775910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1E1B1B-BFB5-41A5-9697-DCD410597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FE7EC-65A5-4EE6-A915-025BF99B4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09D06-F576-4573-BAA2-5B620B226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23076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体液渗透平衡</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体液渗透平衡概述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体液渗透平衡的调节机制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体液渗透平衡与疾病关系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体液渗透平衡的临床应用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体液渗透平衡的研究与展望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体液渗透平衡概述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生理意义</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体液渗透平衡是指体液中溶质分子通过半透膜进行扩散的过程达到动态平衡状态，使得膜两侧溶液的浓度相等，从而维持细胞内外环境的相对稳定。</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体液渗透平衡对于维持细胞正常生理功能、保持内环境稳定以及调节机体代谢活动具有重要意义。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定义与生理意义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是指溶液中溶质微粒对水的吸引力，其大小取决于单位体积溶液中溶质微粒的数目。在人体生理学中，渗透压主要反映细胞外液的情况，是维持细胞内外水分平衡的重要因素。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渗透压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当细胞内外渗透压相等时，称为渗透平衡。此时，细胞内外水分交换达到动态平衡，细胞形态和功能得以维持。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渗透平衡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渗透压与渗透平衡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维持细胞正常生理功能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体液渗透平衡是细胞进行正常生理功能的基础。当细胞内外渗透压失衡时，可能导致细胞水肿或脱水，进而影响细胞的正常代谢和功能。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271" r="227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保持内环境稳定</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体液渗透平衡有助于维持机体内环境的相对稳定。当机体受到外界环境变化或内部代谢影响时，通过调节体液中溶质和水的含量，可以保持内环境的相对稳定。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调节机体代谢活动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液渗透平衡与机体代谢活动密切相关。例如，在肾脏中，通过调节尿液中溶质和水的含量，可以维持体液渗透平衡并排出代谢废物。此外，在肝脏等器官中，也通过调节体液成分来维持渗透平衡并促进代谢活动的进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体液渗透平衡的重要性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体液渗透平衡的调节机制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肾小球滤过</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通过肾小球滤过膜，将血浆中的水分、电解质、小分子物质等滤出形成原尿。</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肾小管重吸收</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肾小管上皮细胞对原尿中的水分、电解质等进行选择性重吸收，以维持体液渗透平衡。</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尿液浓缩与稀释</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通过改变肾小管上皮细胞对水分和电解质的通透性，实现对尿液的浓缩与稀释，从而调节体液渗透压。</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肾脏的调节作用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当体液渗透压升高时，下丘脑分泌ADH增加，促进肾小管上皮细胞对水分的重吸收，减少尿量，从而降低体液渗透压。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醛固酮作用于肾脏，促进肾小管上皮细胞对钠离子的重吸收和钾离子的排泄，同时增加氢离子的排泄，从而调节体液渗透压和酸碱平衡。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激素的调节作用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醛固酮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抗利尿激素（ADH）</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下丘脑渗透压感受器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当体液渗透压发生变化时，下丘脑渗透压感受器受到刺激，通过神经传导将信号传递至大脑皮层，引发渴觉和饮水行为。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自主神经系统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自主神经系统通过调节血管平滑肌的收缩和舒张，改变血管通透性，从而影响体液在血管内外的分布和体液渗透压。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85" r="2198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神经系统的调节作用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体液渗透平衡与疾病关系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https://d.book118.com/968123076014006036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2024-09-15T05:44:20.492</cp:lastPrinted>
  <dcterms:created xsi:type="dcterms:W3CDTF">2024-09-14T21:44:20Z</dcterms:created>
  <dcterms:modified xsi:type="dcterms:W3CDTF">2024-09-14T21:44:22Z</dcterms:modified>
</cp:coreProperties>
</file>