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09A05-5872-495E-8B6F-A78240998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6BA9C-A8DC-4819-8FFC-FB029741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4078E-AE91-4212-9C87-9130F6C7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E4CE9-A94C-462E-97AD-731DC0C1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C229D-3870-4C35-A761-3C9846DF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58E11-4D21-4054-814B-55491A114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BA100-9706-430A-9357-6608575C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4EFBF-AEFB-45D5-B99A-6A92AD43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010FC-20D2-4138-BC2C-DA496A0B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028AA-214E-41E2-971B-A8107C9F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3E432-8236-49F8-B814-624DAEF8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310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糖尿病相关护理知识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糖尿病是一种常见的慢性代谢性疾病，由胰岛素分泌不足或作用缺陷引起的高血糖为特征。根据病因和临床表现，糖尿病主要分为1型糖尿病、2型糖尿病、妊娠期糖尿病和其他特殊类型糖尿病。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长期存在的高血糖会导致各种组织，特别是眼、肾、心脏、血管、神经的慢性损害和功能障碍。根据世界卫生组织的报告，糖尿病已经成为继心血管疾病和恶性肿瘤之后第三大非传染性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糖尿病的病因复杂，主要包括遗传因素、环境因素和自身免疫等。典型症状为“三多一少”，即多饮、多尿、多食和体重下降。其他症状包括疲乏无力、视力模糊、皮肤瘙痒等。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主要包括遗传因素和环境因素。遗传因素是指糖尿病有明显的家族聚集性，近亲中有1型糖尿病患者的患病风险增加。环境因素包括不良的生活习惯、缺乏运动、肥胖、长期精神压力等，这些因素可能导致胰岛素分泌不足或作用缺陷，进而引发糖尿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糖尿病的诊断主要依据血糖水平，包括空腹血糖、餐后2小时血糖和糖化血红蛋白等指标。治疗方式包括饮食控制、运动锻炼、药物治疗和自我监测等。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糖尿病的诊断主要依据血糖水平的异常升高。空腹血糖正常值范围为3.9-6.1mmol/L，餐后2小时血糖正常值范围为4.4-7.8mmol/L。糖化血红蛋白是反映长期血糖控制状况的重要指标，正常值范围为4%-6%。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合理控制饮食是糖尿病护理的重要环节，需注意食物的热量、营养素分配及餐次安排。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糖尿病患者应遵循低糖、低脂、高纤维的饮食原则，控制总热量摄入，避免高糖和高脂肪食物，增加蔬菜、水果和全谷物的摄入。同时，合理安排餐次，保持定时定量的饮食习惯。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95" r="74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适当的运动有助于控制血糖，减轻体重，提高胰岛素敏感性。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糖尿病患者应根据自身健康状况选择合适的运动方式，如散步、慢跑、骑车等有氧运动。运动时应避免剧烈运动，避免在极端天气条件下运动，适量运动并持之以恒。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153" r="12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按时服药是控制糖尿病的关键，需注意药物的副作用及相互作用。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糖尿病患者应遵医嘱按时服药，了解药物的副作用及注意事项，避免自行增减药物剂量或更换药物。同时，应注意药物之间的相互作用，避免药物间的冲突。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定期监测血糖、血压、血脂等指标，有助于及时了解病情变化，调整治疗方案。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糖尿病患者应定期监测血糖、血压、血脂等指标，记录监测结果，以便及时发现异常情况并采取相应措施。同时，应定期进行全面的身体检查，及时发现并处理并发症。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https://d.book118.com/968123100014006032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2024-09-09T08:28:36.761</cp:lastPrinted>
  <dcterms:created xsi:type="dcterms:W3CDTF">2024-09-09T00:28:36Z</dcterms:created>
  <dcterms:modified xsi:type="dcterms:W3CDTF">2024-09-09T00:28:38Z</dcterms:modified>
</cp:coreProperties>
</file>