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2327D-0D13-41CF-9B82-AB388A100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04BA8-B704-4E77-87E6-9BDD9E7E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E60AA-A9DF-4327-BF10-02657D6A9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6FB6A-A383-4509-A749-3BDE9D70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25E54-1CAB-47C1-9DBD-7DFBE15C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61340-753A-4FFE-8A39-E892623D6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308D3-6C4D-4515-AD41-31728511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03E4C-8D87-42C5-AEEC-86F3D2EC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165D0-0082-443F-A56E-C581E871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8E055-CFEB-45AF-8C0A-22F9D0F0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7DCAA-F498-4F01-BC99-2CFB91109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40220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教师礼仪培训中的区域特色与差异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不同地区的教师礼仪特色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不同文化背景下的教师礼仪差异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不同教育阶段的教师礼仪要求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适应现代教育需求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随着教育国际化的深入发展，教师需要具备跨文化交流的能力，了解不同国家和地区的礼仪习俗，以更好地适应现代教育需求。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教师礼仪培训旨在传承和弘扬中华民族优秀的传统文化，通过学习和实践礼仪规范，提高教师的文化素养和道德修养。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教师作为“人类灵魂的工程师”，其形象和行为举止对学生具有潜移默化的影响。通过礼仪培训，教师可以塑造良好的职业形象，为学生树立榜样。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417" r="22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375" r="20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增强教师职业素养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礼仪培训有助于教师树立正确的职业观念，增强职业素养，提高教育教学水平。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促进师生关系和谐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教师通过学习和实践礼仪规范，可以更加尊重和理解学生，从而建立和谐的师生关系，提高教育效果。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推动学校文化建设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礼仪培训是学校文化建设的重要组成部分，有助于营造文明、和谐的校园环境，提升学校整体形象。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不同地区的教师礼仪特色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尊重师道尊严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北方地区注重师道尊严，强调教师的权威地位，学生应尊重并听从教师的教导。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重视礼仪形式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在北方，教师礼仪培训中特别注重礼仪的形式，如着装、站姿、坐姿等都有严格的要求。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强调课堂纪律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北方地区的教师礼仪培训强调课堂纪律，要求学生保持安静、认真听讲，不得随意打断教师讲话。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北方地区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南方地区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注重亲和力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南方地区的教师礼仪培训强调教师的亲和力，鼓励学生与教师建立亲密关系，营造轻松愉快的课堂氛围。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南方教师注重与学生的沟通技巧，善于倾听学生的想法和意见，以平等、开放的态度与学生交流。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灵活多变的教学方式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南方地区的教师礼仪培训鼓励教师采用灵活多变的教学方式，以适应不同学生的需求和兴趣。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注重实践应用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西部地区的教师培训重视实践应用，鼓励教师在实际教学中运用所学的礼仪知识，提高教学效果。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强调教师的社会责任感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西部地区的教师礼仪培训强调教师的社会责任感，教师应关注学生的成长和发展，积极履行教育职责。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西部地区的教师礼仪培训强调尊重多元文化，教师应了解并尊重不同民族、不同文化背景的学生。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西部地区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东部地区的教师礼仪培训注重培养教师的国际化视野，要求教师了解并尊重不同国家的文化和礼仪。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东部教师培训鼓励教师具备创新精神和批判性思维，以适应快速变化的教育环境和社会需求。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创新精神与批判性思维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东部地区的教师培训提倡运用高科技教学手段，如多媒体教学、网络教学等，提高教学效果和效率。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高科技教学手段的运用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东部地区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不同文化背景下的教师礼仪差异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儒家文化强调尊重他人，教师在与学生、家长和同事交往时应表现出谦逊和尊重。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尊重与谦逊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礼貌待人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教师应注重礼貌用语，对待学生要亲切有礼，对待家长要热情周到。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教师的仪表要整洁大方，穿着要符合职业身份，不要过于随意或夸张。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儒家文化影响下的礼仪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西方文化强调人人平等和自由，教师在与学生交往时应尊重学生的个性和意见，鼓励学生自由表达。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平等与自由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西方文化中，人们倾向于直接表达自己的想法和感受，教师应适应这种开放和直率的交流方式。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开放与直率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西方人非常重视时间观念，教师应严格遵守上课和下课时间，不随意拖堂或提前下课。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时间观念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西方文化影响下的礼仪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https://d.book118.com/968124022036006023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2024-08-29T17:55:29.025</cp:lastPrinted>
  <dcterms:created xsi:type="dcterms:W3CDTF">2024-08-29T09:55:29Z</dcterms:created>
  <dcterms:modified xsi:type="dcterms:W3CDTF">2024-08-29T09:55:31Z</dcterms:modified>
</cp:coreProperties>
</file>