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8"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tags" Target="tags/tag227.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150.xml" /><Relationship Id="rId2" Type="http://schemas.openxmlformats.org/officeDocument/2006/relationships/tags" Target="../tags/tag151.xml" /><Relationship Id="rId3" Type="http://schemas.openxmlformats.org/officeDocument/2006/relationships/tags" Target="../tags/tag152.xml" /><Relationship Id="rId4" Type="http://schemas.openxmlformats.org/officeDocument/2006/relationships/tags" Target="../tags/tag153.xml" /><Relationship Id="rId5" Type="http://schemas.openxmlformats.org/officeDocument/2006/relationships/tags" Target="../tags/tag154.xml" /><Relationship Id="rId6" Type="http://schemas.openxmlformats.org/officeDocument/2006/relationships/tags" Target="../tags/tag155.xml" /><Relationship Id="rId7" Type="http://schemas.openxmlformats.org/officeDocument/2006/relationships/tags" Target="../tags/tag156.xml" /><Relationship Id="rId8"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custDataLst>
              <p:tags r:id="rId4"/>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 Id="rId3" Type="http://schemas.openxmlformats.org/officeDocument/2006/relationships/tags" Target="../tags/tag164.xml" /><Relationship Id="rId4" Type="http://schemas.openxmlformats.org/officeDocument/2006/relationships/tags" Target="../tags/tag165.xml" /><Relationship Id="rId5" Type="http://schemas.openxmlformats.org/officeDocument/2006/relationships/tags" Target="../tags/tag166.xml" /><Relationship Id="rId6" Type="http://schemas.openxmlformats.org/officeDocument/2006/relationships/tags" Target="../tags/tag167.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 Id="rId3" Type="http://schemas.openxmlformats.org/officeDocument/2006/relationships/tags" Target="../tags/tag176.xml" /><Relationship Id="rId4" Type="http://schemas.openxmlformats.org/officeDocument/2006/relationships/tags" Target="../tags/tag177.xml" /><Relationship Id="rId5" Type="http://schemas.openxmlformats.org/officeDocument/2006/relationships/tags" Target="../tags/tag178.xml" /><Relationship Id="rId6" Type="http://schemas.openxmlformats.org/officeDocument/2006/relationships/tags" Target="../tags/tag179.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fld id="{E8F0B348-55DC-4DDE-8903-8ED005C64A72}"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fld id="{E8F0B348-55DC-4DDE-8903-8ED005C64A72}" type="slidenum">
              <a:rPr lang="zh-CN" altLang="en-US" smtClean="0"/>
              <a:t>3</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tags" Target="../tags/tag77.xml" /><Relationship Id="rId3" Type="http://schemas.openxmlformats.org/officeDocument/2006/relationships/tags" Target="../tags/tag78.xml" /><Relationship Id="rId4" Type="http://schemas.openxmlformats.org/officeDocument/2006/relationships/tags" Target="../tags/tag79.xml"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88.xml" /><Relationship Id="rId2" Type="http://schemas.openxmlformats.org/officeDocument/2006/relationships/tags" Target="../tags/tag89.x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94.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01.xml" /><Relationship Id="rId10" Type="http://schemas.openxmlformats.org/officeDocument/2006/relationships/slideMaster" Target="../slideMasters/slideMaster2.xml" /><Relationship Id="rId2" Type="http://schemas.openxmlformats.org/officeDocument/2006/relationships/tags" Target="../tags/tag102.xml" /><Relationship Id="rId3" Type="http://schemas.openxmlformats.org/officeDocument/2006/relationships/tags" Target="../tags/tag103.xml" /><Relationship Id="rId4" Type="http://schemas.openxmlformats.org/officeDocument/2006/relationships/tags" Target="../tags/tag104.xml" /><Relationship Id="rId5" Type="http://schemas.openxmlformats.org/officeDocument/2006/relationships/tags" Target="../tags/tag105.xml" /><Relationship Id="rId6" Type="http://schemas.openxmlformats.org/officeDocument/2006/relationships/tags" Target="../tags/tag106.xml" /><Relationship Id="rId7" Type="http://schemas.openxmlformats.org/officeDocument/2006/relationships/tags" Target="../tags/tag107.xml" /><Relationship Id="rId8" Type="http://schemas.openxmlformats.org/officeDocument/2006/relationships/tags" Target="../tags/tag108.xml" /><Relationship Id="rId9" Type="http://schemas.openxmlformats.org/officeDocument/2006/relationships/tags" Target="../tags/tag109.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10.xml" /><Relationship Id="rId2" Type="http://schemas.openxmlformats.org/officeDocument/2006/relationships/tags" Target="../tags/tag111.xml" /><Relationship Id="rId3" Type="http://schemas.openxmlformats.org/officeDocument/2006/relationships/tags" Target="../tags/tag112.xml" /><Relationship Id="rId4" Type="http://schemas.openxmlformats.org/officeDocument/2006/relationships/tags" Target="../tags/tag113.xml" /><Relationship Id="rId5" Type="http://schemas.openxmlformats.org/officeDocument/2006/relationships/tags" Target="../tags/tag114.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15.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tags" Target="../tags/tag124.xml" /><Relationship Id="rId7" Type="http://schemas.openxmlformats.org/officeDocument/2006/relationships/tags" Target="../tags/tag125.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26.xml" /><Relationship Id="rId2" Type="http://schemas.openxmlformats.org/officeDocument/2006/relationships/tags" Target="../tags/tag127.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 Id="rId6" Type="http://schemas.openxmlformats.org/officeDocument/2006/relationships/tags" Target="../tags/tag131.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32.xml" /><Relationship Id="rId2" Type="http://schemas.openxmlformats.org/officeDocument/2006/relationships/tags" Target="../tags/tag133.xml" /><Relationship Id="rId3" Type="http://schemas.openxmlformats.org/officeDocument/2006/relationships/tags" Target="../tags/tag134.xml" /><Relationship Id="rId4" Type="http://schemas.openxmlformats.org/officeDocument/2006/relationships/tags" Target="../tags/tag135.xml" /><Relationship Id="rId5" Type="http://schemas.openxmlformats.org/officeDocument/2006/relationships/tags" Target="../tags/tag136.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37.xml" /><Relationship Id="rId2" Type="http://schemas.openxmlformats.org/officeDocument/2006/relationships/tags" Target="../tags/tag138.xml" /><Relationship Id="rId3" Type="http://schemas.openxmlformats.org/officeDocument/2006/relationships/tags" Target="../tags/tag139.xml" /><Relationship Id="rId4" Type="http://schemas.openxmlformats.org/officeDocument/2006/relationships/tags" Target="../tags/tag140.xml" /><Relationship Id="rId5" Type="http://schemas.openxmlformats.org/officeDocument/2006/relationships/tags" Target="../tags/tag141.xml" /><Relationship Id="rId6" Type="http://schemas.openxmlformats.org/officeDocument/2006/relationships/tags" Target="../tags/tag142.xml" /><Relationship Id="rId7"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custDataLst>
            <p:tags r:id="rId1"/>
          </p:custDataLst>
        </p:nvPr>
      </p:nvGrpSpPr>
      <p:grpSpPr>
        <a:xfrm>
          <a:off x="0" y="0"/>
          <a:ext cx="0" cy="0"/>
        </a:xfrm>
      </p:grpSpPr>
      <p:sp>
        <p:nvSpPr>
          <p:cNvPr id="2" name="Title 1" title=""/>
          <p:cNvSpPr>
            <a:spLocks noGrp="1"/>
          </p:cNvSpPr>
          <p:nvPr>
            <p:ph type="ctrTitle"/>
            <p:custDataLst>
              <p:tags r:id="rId2"/>
            </p:custDataLst>
          </p:nvPr>
        </p:nvSpPr>
        <p:spPr/>
        <p:txBody>
          <a:bodyPr/>
          <a:lstStyle/>
          <a:p>
            <a:r>
              <a:rPr lang="en-US" smtClean="0"/>
              <a:t>Click to edit Master title style</a:t>
            </a:r>
            <a:endParaRPr lang="en-US"/>
          </a:p>
        </p:txBody>
      </p:sp>
      <p:sp>
        <p:nvSpPr>
          <p:cNvPr id="3" name="Subtitle 2" title=""/>
          <p:cNvSpPr>
            <a:spLocks noGrp="1"/>
          </p:cNvSpPr>
          <p:nvPr>
            <p:ph type="subTitle" idx="1"/>
            <p:custDataLst>
              <p:tags r:id="rId3"/>
            </p:custDataLst>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custDataLst>
              <p:tags r:id="rId4"/>
            </p:custDataLst>
          </p:nvPr>
        </p:nvSpPr>
        <p:spPr/>
        <p:txBody>
          <a:bodyPr/>
          <a:lstStyle/>
          <a:p>
            <a:fld id="{59093E4F-4FF3-43EA-8871-D14E4A96FF52}"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A47BE735-43A2-4ECA-9117-B4DE226D66CB}"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custDataLst>
              <p:tags r:id="rId4"/>
            </p:custDataLst>
          </p:nvPr>
        </p:nvSpPr>
        <p:spPr/>
        <p:txBody>
          <a:bodyPr/>
          <a:lstStyle/>
          <a:p>
            <a:fld id="{078AB878-C031-4EB2-8DBF-F8158DC17596}"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sz="half" idx="1"/>
            <p:custDataLst>
              <p:tags r:id="rId3"/>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custDataLst>
              <p:tags r:id="rId4"/>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custDataLst>
              <p:tags r:id="rId5"/>
            </p:custDataLst>
          </p:nvPr>
        </p:nvSpPr>
        <p:spPr/>
        <p:txBody>
          <a:bodyPr/>
          <a:lstStyle/>
          <a:p>
            <a:fld id="{1EB77365-2198-4031-90F3-9B5EE790206E}"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custDataLst>
              <p:tags r:id="rId4"/>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custDataLst>
              <p:tags r:id="rId5"/>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custDataLst>
              <p:tags r:id="rId6"/>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custDataLst>
              <p:tags r:id="rId7"/>
            </p:custDataLst>
          </p:nvPr>
        </p:nvSpPr>
        <p:spPr/>
        <p:txBody>
          <a:bodyPr/>
          <a:lstStyle/>
          <a:p>
            <a:fld id="{2319D2E8-D21C-4977-97A0-85587BAE5EEC}" type="datetimeFigureOut">
              <a:rPr lang="en-US" smtClean="0"/>
              <a:t>11/7/2009</a:t>
            </a:fld>
            <a:endParaRPr lang="en-US"/>
          </a:p>
        </p:txBody>
      </p:sp>
      <p:sp>
        <p:nvSpPr>
          <p:cNvPr id="8" name="Footer Placeholder 7" title=""/>
          <p:cNvSpPr>
            <a:spLocks noGrp="1"/>
          </p:cNvSpPr>
          <p:nvPr>
            <p:ph type="ftr" sz="quarter" idx="6"/>
            <p:custDataLst>
              <p:tags r:id="rId8"/>
            </p:custDataLst>
          </p:nvPr>
        </p:nvSpPr>
        <p:spPr/>
        <p:txBody>
          <a:bodyPr/>
          <a:lstStyle/>
          <a:p>
            <a:endParaRPr lang="en-US"/>
          </a:p>
        </p:txBody>
      </p:sp>
      <p:sp>
        <p:nvSpPr>
          <p:cNvPr id="9" name="Slide Number Placeholder 8" title=""/>
          <p:cNvSpPr>
            <a:spLocks noGrp="1"/>
          </p:cNvSpPr>
          <p:nvPr>
            <p:ph type="sldNum" sz="quarter" idx="7"/>
            <p:custDataLst>
              <p:tags r:id="rId9"/>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title=""/>
          <p:cNvSpPr>
            <a:spLocks noGrp="1"/>
          </p:cNvSpPr>
          <p:nvPr>
            <p:ph type="dt" sz="half" idx="1"/>
            <p:custDataLst>
              <p:tags r:id="rId3"/>
            </p:custDataLst>
          </p:nvPr>
        </p:nvSpPr>
        <p:spPr/>
        <p:txBody>
          <a:bodyPr/>
          <a:lstStyle/>
          <a:p>
            <a:fld id="{F524752D-92E7-4759-A6CF-59E961FD6066}" type="datetimeFigureOut">
              <a:rPr lang="en-US" smtClean="0"/>
              <a:t>11/7/2009</a:t>
            </a:fld>
            <a:endParaRPr lang="en-US"/>
          </a:p>
        </p:txBody>
      </p:sp>
      <p:sp>
        <p:nvSpPr>
          <p:cNvPr id="4" name="Footer Placeholder 3" title=""/>
          <p:cNvSpPr>
            <a:spLocks noGrp="1"/>
          </p:cNvSpPr>
          <p:nvPr>
            <p:ph type="ftr" sz="quarter" idx="2"/>
            <p:custDataLst>
              <p:tags r:id="rId4"/>
            </p:custDataLst>
          </p:nvPr>
        </p:nvSpPr>
        <p:spPr/>
        <p:txBody>
          <a:bodyPr/>
          <a:lstStyle/>
          <a:p>
            <a:endParaRPr lang="en-US"/>
          </a:p>
        </p:txBody>
      </p:sp>
      <p:sp>
        <p:nvSpPr>
          <p:cNvPr id="5" name="Slide Number Placeholder 4" title=""/>
          <p:cNvSpPr>
            <a:spLocks noGrp="1"/>
          </p:cNvSpPr>
          <p:nvPr>
            <p:ph type="sldNum" sz="quarter" idx="3"/>
            <p:custDataLst>
              <p:tags r:id="rId5"/>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custDataLst>
            <p:tags r:id="rId1"/>
          </p:custDataLst>
        </p:nvPr>
      </p:nvGrpSpPr>
      <p:grpSpPr>
        <a:xfrm>
          <a:off x="0" y="0"/>
          <a:ext cx="0" cy="0"/>
        </a:xfrm>
      </p:grpSpPr>
      <p:sp>
        <p:nvSpPr>
          <p:cNvPr id="2" name="Date Placeholder 1" title=""/>
          <p:cNvSpPr>
            <a:spLocks noGrp="1"/>
          </p:cNvSpPr>
          <p:nvPr>
            <p:ph type="dt" sz="half"/>
            <p:custDataLst>
              <p:tags r:id="rId2"/>
            </p:custDataLst>
          </p:nvPr>
        </p:nvSpPr>
        <p:spPr/>
        <p:txBody>
          <a:bodyPr/>
          <a:lstStyle/>
          <a:p>
            <a:fld id="{CD9006E5-A31D-48C0-B849-3212ECDE438B}" type="datetimeFigureOut">
              <a:rPr lang="en-US" smtClean="0"/>
              <a:t>11/7/2009</a:t>
            </a:fld>
            <a:endParaRPr lang="en-US"/>
          </a:p>
        </p:txBody>
      </p:sp>
      <p:sp>
        <p:nvSpPr>
          <p:cNvPr id="3" name="Footer Placeholder 2" title=""/>
          <p:cNvSpPr>
            <a:spLocks noGrp="1"/>
          </p:cNvSpPr>
          <p:nvPr>
            <p:ph type="ftr" sz="quarter" idx="1"/>
            <p:custDataLst>
              <p:tags r:id="rId3"/>
            </p:custDataLst>
          </p:nvPr>
        </p:nvSpPr>
        <p:spPr/>
        <p:txBody>
          <a:bodyPr/>
          <a:lstStyle/>
          <a:p>
            <a:endParaRPr lang="en-US"/>
          </a:p>
        </p:txBody>
      </p:sp>
      <p:sp>
        <p:nvSpPr>
          <p:cNvPr id="4" name="Slide Number Placeholder 3" title=""/>
          <p:cNvSpPr>
            <a:spLocks noGrp="1"/>
          </p:cNvSpPr>
          <p:nvPr>
            <p:ph type="sldNum" sz="quarter" idx="2"/>
            <p:custDataLst>
              <p:tags r:id="rId4"/>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3F94872C-CCF2-405D-A77D-8E44563A415E}"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custDataLst>
              <p:tags r:id="rId3"/>
            </p:custDataLst>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B1566475-CCCD-4646-B157-FD98ABBBD7F1}"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A1493A97-8C3A-43DB-9C90-C383250F65FF}"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custDataLst>
            <p:tags r:id="rId1"/>
          </p:custDataLst>
        </p:nvPr>
      </p:nvGrpSpPr>
      <p:grpSpPr>
        <a:xfrm>
          <a:off x="0" y="0"/>
          <a:ext cx="0" cy="0"/>
        </a:xfrm>
      </p:grpSpPr>
      <p:sp>
        <p:nvSpPr>
          <p:cNvPr id="2" name="Vertical Title 1" title=""/>
          <p:cNvSpPr>
            <a:spLocks noGrp="1"/>
          </p:cNvSpPr>
          <p:nvPr>
            <p:ph type="title" orient="vert"/>
            <p:custDataLst>
              <p:tags r:id="rId2"/>
            </p:custDataLs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AED14957-6FFD-4348-A03D-9F7217DE8DB9}"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custDataLst>
            <p:tags r:id="rId1"/>
          </p:custDataLst>
        </p:nvPr>
      </p:nvGrpSpPr>
      <p:grpSpPr>
        <a:xfrm>
          <a:off x="0" y="0"/>
          <a: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custDataLst>
            <p:tags r:id="rId1"/>
          </p:custDataLst>
        </p:nvPr>
      </p:nvGrpSpPr>
      <p:grpSpPr>
        <a:xfrm>
          <a:off x="0" y="0"/>
          <a: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custDataLst>
            <p:tags r:id="rId1"/>
          </p:custDataLst>
        </p:nvPr>
      </p:nvGrpSpPr>
      <p:grpSpPr>
        <a:xfrm>
          <a:off x="0" y="0"/>
          <a: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70.xml" /><Relationship Id="rId13" Type="http://schemas.openxmlformats.org/officeDocument/2006/relationships/tags" Target="../tags/tag71.xml" /><Relationship Id="rId14" Type="http://schemas.openxmlformats.org/officeDocument/2006/relationships/tags" Target="../tags/tag72.xml" /><Relationship Id="rId15" Type="http://schemas.openxmlformats.org/officeDocument/2006/relationships/tags" Target="../tags/tag73.xml" /><Relationship Id="rId16" Type="http://schemas.openxmlformats.org/officeDocument/2006/relationships/tags" Target="../tags/tag74.xml" /><Relationship Id="rId17" Type="http://schemas.openxmlformats.org/officeDocument/2006/relationships/tags" Target="../tags/tag75.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43.xml" /><Relationship Id="rId13" Type="http://schemas.openxmlformats.org/officeDocument/2006/relationships/tags" Target="../tags/tag144.xml" /><Relationship Id="rId14" Type="http://schemas.openxmlformats.org/officeDocument/2006/relationships/tags" Target="../tags/tag145.xml" /><Relationship Id="rId15" Type="http://schemas.openxmlformats.org/officeDocument/2006/relationships/tags" Target="../tags/tag146.xml" /><Relationship Id="rId16" Type="http://schemas.openxmlformats.org/officeDocument/2006/relationships/tags" Target="../tags/tag147.xml" /><Relationship Id="rId17" Type="http://schemas.openxmlformats.org/officeDocument/2006/relationships/tags" Target="../tags/tag148.xml" /><Relationship Id="rId18" Type="http://schemas.openxmlformats.org/officeDocument/2006/relationships/tags" Target="../tags/tag149.xml" /><Relationship Id="rId19"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custDataLst>
            <p:tags r:id="rId12"/>
          </p:custDataLst>
        </p:nvPr>
      </p:nvGrpSpPr>
      <p:grpSpPr>
        <a:xfrm>
          <a:off x="0" y="0"/>
          <a:ext cx="0" cy="0"/>
        </a:xfrm>
      </p:grpSpPr>
      <p:sp>
        <p:nvSpPr>
          <p:cNvPr id="2" name="Title Placeholder 1" title=""/>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custDataLst>
            <p:tags r:id="rId12"/>
          </p:custDataLst>
        </p:nvPr>
      </p:nvGrpSpPr>
      <p:grpSpPr>
        <a:xfrm>
          <a:off x="0" y="0"/>
          <a: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Tree>
    <p:custDataLst>
      <p:tags r:id="rId18"/>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62.xml" /><Relationship Id="rId11" Type="http://schemas.openxmlformats.org/officeDocument/2006/relationships/tags" Target="../tags/tag163.xml" /><Relationship Id="rId2" Type="http://schemas.openxmlformats.org/officeDocument/2006/relationships/tags" Target="../tags/tag157.xml" /><Relationship Id="rId3" Type="http://schemas.openxmlformats.org/officeDocument/2006/relationships/image" Target="../media/image1.png" /><Relationship Id="rId4" Type="http://schemas.openxmlformats.org/officeDocument/2006/relationships/tags" Target="../tags/tag158.xml" /><Relationship Id="rId5" Type="http://schemas.openxmlformats.org/officeDocument/2006/relationships/tags" Target="../tags/tag159.xml" /><Relationship Id="rId6" Type="http://schemas.openxmlformats.org/officeDocument/2006/relationships/tags" Target="../tags/tag160.xml" /><Relationship Id="rId7" Type="http://schemas.openxmlformats.org/officeDocument/2006/relationships/image" Target="../media/image2.png" /><Relationship Id="rId8" Type="http://schemas.openxmlformats.org/officeDocument/2006/relationships/tags" Target="../tags/tag161.xml" /><Relationship Id="rId9"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3.xml" /><Relationship Id="rId11" Type="http://schemas.openxmlformats.org/officeDocument/2006/relationships/tags" Target="../tags/tag174.xml" /><Relationship Id="rId12" Type="http://schemas.openxmlformats.org/officeDocument/2006/relationships/tags" Target="../tags/tag175.xml" /><Relationship Id="rId2" Type="http://schemas.openxmlformats.org/officeDocument/2006/relationships/notesSlide" Target="../notesSlides/notesSlide1.xml" /><Relationship Id="rId3" Type="http://schemas.openxmlformats.org/officeDocument/2006/relationships/tags" Target="../tags/tag168.xml" /><Relationship Id="rId4" Type="http://schemas.openxmlformats.org/officeDocument/2006/relationships/tags" Target="../tags/tag169.xml" /><Relationship Id="rId5" Type="http://schemas.openxmlformats.org/officeDocument/2006/relationships/image" Target="../media/image4.png" /><Relationship Id="rId6" Type="http://schemas.openxmlformats.org/officeDocument/2006/relationships/tags" Target="../tags/tag170.xml" /><Relationship Id="rId7" Type="http://schemas.openxmlformats.org/officeDocument/2006/relationships/tags" Target="../tags/tag171.xml" /><Relationship Id="rId8" Type="http://schemas.openxmlformats.org/officeDocument/2006/relationships/image" Target="../media/image5.png" /><Relationship Id="rId9" Type="http://schemas.openxmlformats.org/officeDocument/2006/relationships/tags" Target="../tags/tag17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tags" Target="../tags/tag180.xml" /><Relationship Id="rId4" Type="http://schemas.openxmlformats.org/officeDocument/2006/relationships/image" Target="../media/image6.png" /><Relationship Id="rId5" Type="http://schemas.openxmlformats.org/officeDocument/2006/relationships/tags" Target="../tags/tag181.xml" /><Relationship Id="rId6" Type="http://schemas.openxmlformats.org/officeDocument/2006/relationships/tags" Target="../tags/tag182.xml" /><Relationship Id="rId7" Type="http://schemas.openxmlformats.org/officeDocument/2006/relationships/tags" Target="../tags/tag18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84.xml" /><Relationship Id="rId3" Type="http://schemas.openxmlformats.org/officeDocument/2006/relationships/tags" Target="../tags/tag185.xml" /><Relationship Id="rId4" Type="http://schemas.openxmlformats.org/officeDocument/2006/relationships/tags" Target="../tags/tag18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tags" Target="../tags/tag189.xml" /><Relationship Id="rId5" Type="http://schemas.openxmlformats.org/officeDocument/2006/relationships/tags" Target="../tags/tag19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91.xml" /><Relationship Id="rId3" Type="http://schemas.openxmlformats.org/officeDocument/2006/relationships/tags" Target="../tags/tag192.xml" /><Relationship Id="rId4" Type="http://schemas.openxmlformats.org/officeDocument/2006/relationships/tags" Target="../tags/tag193.xml" /><Relationship Id="rId5" Type="http://schemas.openxmlformats.org/officeDocument/2006/relationships/tags" Target="../tags/tag19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95.xml" /><Relationship Id="rId3" Type="http://schemas.openxmlformats.org/officeDocument/2006/relationships/tags" Target="../tags/tag196.xml" /><Relationship Id="rId4" Type="http://schemas.openxmlformats.org/officeDocument/2006/relationships/tags" Target="../tags/tag197.xml" /><Relationship Id="rId5" Type="http://schemas.openxmlformats.org/officeDocument/2006/relationships/tags" Target="../tags/tag198.xml" /><Relationship Id="rId6" Type="http://schemas.openxmlformats.org/officeDocument/2006/relationships/tags" Target="../tags/tag199.xml" /><Relationship Id="rId7" Type="http://schemas.openxmlformats.org/officeDocument/2006/relationships/tags" Target="../tags/tag200.xml" /><Relationship Id="rId8" Type="http://schemas.openxmlformats.org/officeDocument/2006/relationships/tags" Target="../tags/tag20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02.xml" /><Relationship Id="rId3" Type="http://schemas.openxmlformats.org/officeDocument/2006/relationships/tags" Target="../tags/tag203.xml" /><Relationship Id="rId4" Type="http://schemas.openxmlformats.org/officeDocument/2006/relationships/tags" Target="../tags/tag20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13.xml" /><Relationship Id="rId11" Type="http://schemas.openxmlformats.org/officeDocument/2006/relationships/image" Target="../media/image4.png" /><Relationship Id="rId12" Type="http://schemas.openxmlformats.org/officeDocument/2006/relationships/tags" Target="../tags/tag214.xml" /><Relationship Id="rId13" Type="http://schemas.openxmlformats.org/officeDocument/2006/relationships/tags" Target="../tags/tag215.xml" /><Relationship Id="rId14" Type="http://schemas.openxmlformats.org/officeDocument/2006/relationships/tags" Target="../tags/tag216.xml" /><Relationship Id="rId15" Type="http://schemas.openxmlformats.org/officeDocument/2006/relationships/tags" Target="../tags/tag217.xml" /><Relationship Id="rId16" Type="http://schemas.openxmlformats.org/officeDocument/2006/relationships/image" Target="../media/image5.png" /><Relationship Id="rId17" Type="http://schemas.openxmlformats.org/officeDocument/2006/relationships/tags" Target="../tags/tag218.xml" /><Relationship Id="rId18" Type="http://schemas.openxmlformats.org/officeDocument/2006/relationships/tags" Target="../tags/tag219.xml" /><Relationship Id="rId19" Type="http://schemas.openxmlformats.org/officeDocument/2006/relationships/tags" Target="../tags/tag220.xml" /><Relationship Id="rId2" Type="http://schemas.openxmlformats.org/officeDocument/2006/relationships/tags" Target="../tags/tag205.xml" /><Relationship Id="rId3" Type="http://schemas.openxmlformats.org/officeDocument/2006/relationships/tags" Target="../tags/tag206.xml" /><Relationship Id="rId4" Type="http://schemas.openxmlformats.org/officeDocument/2006/relationships/tags" Target="../tags/tag207.xml" /><Relationship Id="rId5" Type="http://schemas.openxmlformats.org/officeDocument/2006/relationships/tags" Target="../tags/tag208.xml" /><Relationship Id="rId6" Type="http://schemas.openxmlformats.org/officeDocument/2006/relationships/tags" Target="../tags/tag209.xml" /><Relationship Id="rId7" Type="http://schemas.openxmlformats.org/officeDocument/2006/relationships/tags" Target="../tags/tag210.xml" /><Relationship Id="rId8" Type="http://schemas.openxmlformats.org/officeDocument/2006/relationships/tags" Target="../tags/tag211.xml" /><Relationship Id="rId9" Type="http://schemas.openxmlformats.org/officeDocument/2006/relationships/tags" Target="../tags/tag2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2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225.xml" /><Relationship Id="rId3" Type="http://schemas.openxmlformats.org/officeDocument/2006/relationships/tags" Target="../tags/tag226.xml" /><Relationship Id="rId4" Type="http://schemas.openxmlformats.org/officeDocument/2006/relationships/hyperlink" Target="https://d.book118.com/968124106064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9217" name="图片 2"/>
          <p:cNvPicPr>
            <a:picLocks noChangeAspect="1"/>
          </p:cNvPicPr>
          <p:nvPr>
            <p:custDataLst>
              <p:tags r:id="rId4"/>
            </p:custDataLst>
          </p:nvPr>
        </p:nvPicPr>
        <p:blipFill>
          <a:blip r:embed="rId3"/>
          <a:stretch>
            <a:fillRect/>
          </a:stretch>
        </p:blipFill>
        <p:spPr>
          <a:xfrm>
            <a:off x="0" y="-9525"/>
            <a:ext cx="12192000" cy="6877050"/>
          </a:xfrm>
          <a:prstGeom prst="rect">
            <a:avLst/>
          </a:prstGeom>
          <a:noFill/>
          <a:ln w="9525">
            <a:noFill/>
          </a:ln>
        </p:spPr>
      </p:pic>
      <p:sp>
        <p:nvSpPr>
          <p:cNvPr id="2" name="文本框 1"/>
          <p:cNvSpPr txBox="1"/>
          <p:nvPr>
            <p:custDataLst>
              <p:tags r:id="rId5"/>
            </p:custDataLst>
          </p:nvPr>
        </p:nvSpPr>
        <p:spPr>
          <a:xfrm>
            <a:off x="577850" y="1196975"/>
            <a:ext cx="11036300" cy="26460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600" b="1">
                <a:solidFill>
                  <a:srgbClr val="FF0000"/>
                </a:solidFill>
                <a:latin typeface="华文行楷" panose="02010800040101010101" charset="-122"/>
                <a:ea typeface="华文行楷" panose="02010800040101010101" charset="-122"/>
              </a:rPr>
              <a:t>修辞立其诚</a:t>
            </a:r>
            <a:endParaRPr lang="zh-CN" altLang="en-US" sz="16600" b="1">
              <a:solidFill>
                <a:srgbClr val="FF0000"/>
              </a:solidFill>
              <a:latin typeface="华文行楷" panose="02010800040101010101" charset="-122"/>
              <a:ea typeface="华文行楷" panose="02010800040101010101" charset="-122"/>
            </a:endParaRPr>
          </a:p>
        </p:txBody>
      </p:sp>
      <p:sp>
        <p:nvSpPr>
          <p:cNvPr id="3" name="文本框 2"/>
          <p:cNvSpPr txBox="1"/>
          <p:nvPr>
            <p:custDataLst>
              <p:tags r:id="rId6"/>
            </p:custDataLst>
          </p:nvPr>
        </p:nvSpPr>
        <p:spPr>
          <a:xfrm>
            <a:off x="4463415" y="4214495"/>
            <a:ext cx="2701290" cy="1106805"/>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6600" b="1" smtClean="0">
                <a:ln>
                  <a:noFill/>
                </a:ln>
                <a:solidFill>
                  <a:srgbClr val="2A2EC8"/>
                </a:solidFill>
                <a:effectLst/>
                <a:latin typeface="华文行楷" panose="02010800040101010101" charset="-122"/>
                <a:ea typeface="华文行楷" panose="02010800040101010101" charset="-122"/>
                <a:cs typeface="Times New Roman" panose="02020603050405020304" pitchFamily="18" charset="0"/>
                <a:sym typeface="+mn-ea"/>
              </a:rPr>
              <a:t>张岱年</a:t>
            </a:r>
            <a:endParaRPr lang="zh-CN" altLang="en-US" sz="6600" b="1" smtClean="0">
              <a:ln>
                <a:noFill/>
              </a:ln>
              <a:solidFill>
                <a:srgbClr val="2A2EC8"/>
              </a:solidFill>
              <a:effectLst/>
              <a:latin typeface="华文行楷" panose="02010800040101010101" charset="-122"/>
              <a:ea typeface="华文行楷" panose="02010800040101010101" charset="-122"/>
              <a:cs typeface="Times New Roman" panose="02020603050405020304" pitchFamily="18" charset="0"/>
              <a:sym typeface="+mn-ea"/>
            </a:endParaRPr>
          </a:p>
        </p:txBody>
      </p:sp>
      <p:pic>
        <p:nvPicPr>
          <p:cNvPr id="5" name="图片 4"/>
          <p:cNvPicPr>
            <a:picLocks noChangeAspect="1"/>
          </p:cNvPicPr>
          <p:nvPr>
            <p:custDataLst>
              <p:tags r:id="rId8"/>
            </p:custDataLst>
          </p:nvPr>
        </p:nvPicPr>
        <p:blipFill>
          <a:blip r:embed="rId7"/>
          <a:stretch>
            <a:fillRect/>
          </a:stretch>
        </p:blipFill>
        <p:spPr>
          <a:xfrm>
            <a:off x="8074025" y="3498850"/>
            <a:ext cx="2101850" cy="3359150"/>
          </a:xfrm>
          <a:prstGeom prst="rect">
            <a:avLst/>
          </a:prstGeom>
        </p:spPr>
      </p:pic>
      <p:pic>
        <p:nvPicPr>
          <p:cNvPr id="6" name="图片 5"/>
          <p:cNvPicPr>
            <a:picLocks noChangeAspect="1"/>
          </p:cNvPicPr>
          <p:nvPr>
            <p:custDataLst>
              <p:tags r:id="rId10"/>
            </p:custDataLst>
          </p:nvPr>
        </p:nvPicPr>
        <p:blipFill>
          <a:blip r:embed="rId9"/>
          <a:stretch>
            <a:fillRect/>
          </a:stretch>
        </p:blipFill>
        <p:spPr>
          <a:xfrm>
            <a:off x="1610995" y="3498850"/>
            <a:ext cx="2197735" cy="3359150"/>
          </a:xfrm>
          <a:prstGeom prst="rect">
            <a:avLst/>
          </a:prstGeom>
        </p:spPr>
      </p:pic>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dur="1000" fill="hold" nodeType="afterEffect">
                                  <p:stCondLst>
                                    <p:cond delay="0"/>
                                  </p:stCondLst>
                                  <p:childTnLst>
                                    <p:set>
                                      <p:cBhvr>
                                        <p:cTn id="6" dur="1" fill="hold">
                                          <p:stCondLst>
                                            <p:cond delay="0"/>
                                          </p:stCondLst>
                                        </p:cTn>
                                        <p:tgtEl>
                                          <p:spTgt spid="9217"/>
                                        </p:tgtEl>
                                        <p:attrNameLst>
                                          <p:attrName>style.visibility</p:attrName>
                                        </p:attrNameLst>
                                      </p:cBhvr>
                                      <p:to>
                                        <p:strVal val="visible"/>
                                      </p:to>
                                    </p:set>
                                    <p:anim calcmode="lin" valueType="num">
                                      <p:cBhvr>
                                        <p:cTn id="7" dur="1000" fill="hold"/>
                                        <p:tgtEl>
                                          <p:spTgt spid="9217"/>
                                        </p:tgtEl>
                                        <p:attrNameLst>
                                          <p:attrName>ppt_w</p:attrName>
                                        </p:attrNameLst>
                                      </p:cBhvr>
                                      <p:tavLst>
                                        <p:tav tm="0">
                                          <p:val>
                                            <p:strVal val="#ppt_w*0.70"/>
                                          </p:val>
                                        </p:tav>
                                        <p:tav tm="100000">
                                          <p:val>
                                            <p:strVal val="#ppt_w"/>
                                          </p:val>
                                        </p:tav>
                                      </p:tavLst>
                                    </p:anim>
                                    <p:anim calcmode="lin" valueType="num">
                                      <p:cBhvr>
                                        <p:cTn id="8" dur="1000" fill="hold"/>
                                        <p:tgtEl>
                                          <p:spTgt spid="9217"/>
                                        </p:tgtEl>
                                        <p:attrNameLst>
                                          <p:attrName>ppt_h</p:attrName>
                                        </p:attrNameLst>
                                      </p:cBhvr>
                                      <p:tavLst>
                                        <p:tav tm="0">
                                          <p:val>
                                            <p:strVal val="#ppt_h"/>
                                          </p:val>
                                        </p:tav>
                                        <p:tav tm="100000">
                                          <p:val>
                                            <p:strVal val="#ppt_h"/>
                                          </p:val>
                                        </p:tav>
                                      </p:tavLst>
                                    </p:anim>
                                    <p:animEffect transition="in" filter="fade">
                                      <p:cBhvr>
                                        <p:cTn id="9" dur="1000"/>
                                        <p:tgtEl>
                                          <p:spTgt spid="9217"/>
                                        </p:tgtEl>
                                      </p:cBhvr>
                                    </p:animEffect>
                                  </p:childTnLst>
                                </p:cTn>
                              </p:par>
                            </p:childTnLst>
                          </p:cTn>
                        </p:par>
                        <p:par>
                          <p:cTn id="10" fill="hold" nodeType="afterGroup">
                            <p:stCondLst>
                              <p:cond delay="1000"/>
                            </p:stCondLst>
                            <p:childTnLst>
                              <p:par>
                                <p:cTn id="11" presetID="2" presetClass="entr" presetSubtype="8" dur="1000" fill="hold" nodeType="afterEffect">
                                  <p:stCondLst>
                                    <p:cond delay="0"/>
                                  </p:stCondLst>
                                  <p:childTnLst>
                                    <p:set>
                                      <p:cBhvr>
                                        <p:cTn id="12" dur="1000"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0-#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dur="1000" fill="hold" nodeType="withEffect">
                                  <p:stCondLst>
                                    <p:cond delay="0"/>
                                  </p:stCondLst>
                                  <p:childTnLst>
                                    <p:set>
                                      <p:cBhvr>
                                        <p:cTn id="16" dur="1000"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1+#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2000"/>
                            </p:stCondLst>
                            <p:childTnLst>
                              <p:par>
                                <p:cTn id="20" presetID="23" presetClass="entr" presetSubtype="16" dur="1000" fill="hold" grpId="0" nodeType="afterEffect">
                                  <p:stCondLst>
                                    <p:cond delay="0"/>
                                  </p:stCondLst>
                                  <p:childTnLst>
                                    <p:set>
                                      <p:cBhvr>
                                        <p:cTn id="21" dur="1000"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childTnLst>
                                </p:cTn>
                              </p:par>
                              <p:par>
                                <p:cTn id="24" presetID="23" presetClass="entr" presetSubtype="16" dur="1000" fill="hold" grpId="0" nodeType="withEffect">
                                  <p:stCondLst>
                                    <p:cond delay="0"/>
                                  </p:stCondLst>
                                  <p:childTnLst>
                                    <p:set>
                                      <p:cBhvr>
                                        <p:cTn id="25" dur="1000" fill="hold">
                                          <p:stCondLst>
                                            <p:cond delay="0"/>
                                          </p:stCondLst>
                                        </p:cTn>
                                        <p:tgtEl>
                                          <p:spTgt spid="3"/>
                                        </p:tgtEl>
                                        <p:attrNameLst>
                                          <p:attrName>style.visibility</p:attrName>
                                        </p:attrNameLst>
                                      </p:cBhvr>
                                      <p:to>
                                        <p:strVal val="visible"/>
                                      </p:to>
                                    </p:set>
                                    <p:anim calcmode="lin" valueType="num">
                                      <p:cBhvr>
                                        <p:cTn id="26" dur="1000" fill="hold"/>
                                        <p:tgtEl>
                                          <p:spTgt spid="3"/>
                                        </p:tgtEl>
                                        <p:attrNameLst>
                                          <p:attrName>ppt_w</p:attrName>
                                        </p:attrNameLst>
                                      </p:cBhvr>
                                      <p:tavLst>
                                        <p:tav tm="0">
                                          <p:val>
                                            <p:fltVal val="0"/>
                                          </p:val>
                                        </p:tav>
                                        <p:tav tm="100000">
                                          <p:val>
                                            <p:strVal val="#ppt_w"/>
                                          </p:val>
                                        </p:tav>
                                      </p:tavLst>
                                    </p:anim>
                                    <p:anim calcmode="lin" valueType="num">
                                      <p:cBhvr>
                                        <p:cTn id="27"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4" name="矩形 3"/>
          <p:cNvSpPr/>
          <p:nvPr>
            <p:custDataLst>
              <p:tags r:id="rId4"/>
            </p:custDataLst>
          </p:nvPr>
        </p:nvSpPr>
        <p:spPr>
          <a:xfrm>
            <a:off x="0" y="0"/>
            <a:ext cx="12192000"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9" name="图片 8"/>
          <p:cNvPicPr>
            <a:picLocks noChangeAspect="1"/>
          </p:cNvPicPr>
          <p:nvPr>
            <p:custDataLst>
              <p:tags r:id="rId6"/>
            </p:custDataLst>
          </p:nvPr>
        </p:nvPicPr>
        <p:blipFill>
          <a:blip r:embed="rId5">
            <a:extLst>
              <a:ext uri="{28A0092B-C50C-407E-A947-70E740481C1C}">
                <a14:useLocalDpi xmlns:a14="http://schemas.microsoft.com/office/drawing/2010/main" val="0"/>
              </a:ext>
            </a:extLst>
          </a:blip>
          <a:srcRect l="12567" t="17977" r="31306" b="39323"/>
          <a:stretch>
            <a:fillRect/>
          </a:stretch>
        </p:blipFill>
        <p:spPr>
          <a:xfrm>
            <a:off x="0" y="0"/>
            <a:ext cx="3058267" cy="2326562"/>
          </a:xfrm>
          <a:prstGeom prst="rect">
            <a:avLst/>
          </a:prstGeom>
        </p:spPr>
      </p:pic>
      <p:pic>
        <p:nvPicPr>
          <p:cNvPr id="10" name="图片 9"/>
          <p:cNvPicPr>
            <a:picLocks noChangeAspect="1"/>
          </p:cNvPicPr>
          <p:nvPr>
            <p:custDataLst>
              <p:tags r:id="rId7"/>
            </p:custDataLst>
          </p:nvPr>
        </p:nvPicPr>
        <p:blipFill>
          <a:blip r:embed="rId5">
            <a:extLst>
              <a:ext uri="{28A0092B-C50C-407E-A947-70E740481C1C}">
                <a14:useLocalDpi xmlns:a14="http://schemas.microsoft.com/office/drawing/2010/main" val="0"/>
              </a:ext>
            </a:extLst>
          </a:blip>
          <a:srcRect l="12567" t="17977" r="31306" b="39323"/>
          <a:stretch>
            <a:fillRect/>
          </a:stretch>
        </p:blipFill>
        <p:spPr>
          <a:xfrm flipH="1">
            <a:off x="9133733" y="0"/>
            <a:ext cx="3058267" cy="2326562"/>
          </a:xfrm>
          <a:prstGeom prst="rect">
            <a:avLst/>
          </a:prstGeom>
        </p:spPr>
      </p:pic>
      <p:pic>
        <p:nvPicPr>
          <p:cNvPr id="13" name="图片 12"/>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299341" y="4163603"/>
            <a:ext cx="4654777" cy="3543429"/>
          </a:xfrm>
          <a:prstGeom prst="rect">
            <a:avLst/>
          </a:prstGeom>
        </p:spPr>
      </p:pic>
      <p:pic>
        <p:nvPicPr>
          <p:cNvPr id="14" name="图片 13"/>
          <p:cNvPicPr>
            <a:picLocks noChangeAspect="1"/>
          </p:cNvPicPr>
          <p:nvPr>
            <p:custDataLst>
              <p:tags r:id="rId10"/>
            </p:custDataLst>
          </p:nvPr>
        </p:nvPicPr>
        <p:blipFill>
          <a:blip r:embed="rId8">
            <a:extLst>
              <a:ext uri="{28A0092B-C50C-407E-A947-70E740481C1C}">
                <a14:useLocalDpi xmlns:a14="http://schemas.microsoft.com/office/drawing/2010/main" val="0"/>
              </a:ext>
            </a:extLst>
          </a:blip>
          <a:stretch>
            <a:fillRect/>
          </a:stretch>
        </p:blipFill>
        <p:spPr>
          <a:xfrm flipH="1">
            <a:off x="7824839" y="4163603"/>
            <a:ext cx="4654777" cy="3543429"/>
          </a:xfrm>
          <a:prstGeom prst="rect">
            <a:avLst/>
          </a:prstGeom>
        </p:spPr>
      </p:pic>
      <p:sp>
        <p:nvSpPr>
          <p:cNvPr id="2" name="文本框 1"/>
          <p:cNvSpPr txBox="1"/>
          <p:nvPr>
            <p:custDataLst>
              <p:tags r:id="rId11"/>
            </p:custDataLst>
          </p:nvPr>
        </p:nvSpPr>
        <p:spPr>
          <a:xfrm>
            <a:off x="497840" y="142875"/>
            <a:ext cx="2223135" cy="645160"/>
          </a:xfrm>
          <a:prstGeom prst="rect">
            <a:avLst/>
          </a:prstGeom>
          <a:solidFill>
            <a:schemeClr val="bg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a:t>目标引领</a:t>
            </a:r>
            <a:endParaRPr lang="zh-CN" altLang="en-US" sz="3600" b="1"/>
          </a:p>
        </p:txBody>
      </p:sp>
      <p:sp>
        <p:nvSpPr>
          <p:cNvPr id="11" name="文本框 18"/>
          <p:cNvSpPr txBox="1"/>
          <p:nvPr>
            <p:custDataLst>
              <p:tags r:id="rId12"/>
            </p:custDataLst>
          </p:nvPr>
        </p:nvSpPr>
        <p:spPr>
          <a:xfrm>
            <a:off x="1773555" y="1758950"/>
            <a:ext cx="9488805" cy="39230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fontAlgn="auto">
              <a:lnSpc>
                <a:spcPct val="200000"/>
              </a:lnSpc>
              <a:spcAft>
                <a:spcPts val="1000"/>
              </a:spcAft>
              <a:buFont typeface="Wingdings" panose="05000000000000000000" pitchFamily="2" charset="2"/>
              <a:buChar char="u"/>
            </a:pPr>
            <a:r>
              <a:rPr lang="en-US" altLang="zh-CN" sz="2800" b="1">
                <a:latin typeface="微软雅黑" panose="020b0503020204020204" charset="-122"/>
                <a:ea typeface="微软雅黑"/>
                <a:cs typeface="方正北魏楷书简体"/>
                <a:sym typeface="+mn-ea"/>
              </a:rPr>
              <a:t>1.</a:t>
            </a:r>
            <a:r>
              <a:rPr lang="zh-CN" altLang="zh-CN" sz="2800" b="1">
                <a:latin typeface="微软雅黑" panose="020b0503020204020204" charset="-122"/>
                <a:ea typeface="微软雅黑"/>
                <a:cs typeface="方正北魏楷书简体"/>
                <a:sym typeface="+mn-ea"/>
              </a:rPr>
              <a:t>扫清生字词</a:t>
            </a:r>
            <a:r>
              <a:rPr lang="en-US" altLang="zh-CN" sz="2800" b="1">
                <a:latin typeface="微软雅黑" panose="020b0503020204020204" charset="-122"/>
                <a:ea typeface="微软雅黑"/>
                <a:cs typeface="方正北魏楷书简体"/>
                <a:sym typeface="+mn-ea"/>
              </a:rPr>
              <a:t>, </a:t>
            </a:r>
            <a:r>
              <a:rPr lang="zh-CN" altLang="zh-CN" sz="2800" b="1">
                <a:latin typeface="微软雅黑" panose="020b0503020204020204" charset="-122"/>
                <a:ea typeface="微软雅黑"/>
                <a:cs typeface="方正北魏楷书简体"/>
                <a:sym typeface="+mn-ea"/>
              </a:rPr>
              <a:t>了解作者及写作背景</a:t>
            </a:r>
            <a:endParaRPr lang="en-US" altLang="zh-CN" sz="2800" kern="100">
              <a:effectLst/>
              <a:latin typeface="微软雅黑" panose="020b0503020204020204" charset="-122"/>
              <a:ea typeface="微软雅黑"/>
              <a:cs typeface="Times New Roman" panose="02020603050405020304" pitchFamily="18" charset="0"/>
            </a:endParaRPr>
          </a:p>
          <a:p>
            <a:pPr marL="342900" indent="-342900" algn="just" fontAlgn="auto">
              <a:lnSpc>
                <a:spcPct val="200000"/>
              </a:lnSpc>
              <a:spcAft>
                <a:spcPts val="1000"/>
              </a:spcAft>
              <a:buFont typeface="Wingdings" panose="05000000000000000000" pitchFamily="2" charset="2"/>
              <a:buChar char="u"/>
            </a:pPr>
            <a:r>
              <a:rPr lang="zh-CN" altLang="zh-CN" sz="2800" b="1">
                <a:latin typeface="微软雅黑" panose="020b0503020204020204" charset="-122"/>
                <a:ea typeface="微软雅黑"/>
                <a:cs typeface="方正北魏楷书简体"/>
              </a:rPr>
              <a:t>2.把握文章的观点，梳理作品的论证思路。</a:t>
            </a:r>
            <a:endParaRPr lang="zh-CN" altLang="zh-CN" sz="2800" b="1">
              <a:latin typeface="微软雅黑" panose="020b0503020204020204" charset="-122"/>
              <a:ea typeface="微软雅黑"/>
              <a:cs typeface="方正北魏楷书简体"/>
            </a:endParaRPr>
          </a:p>
          <a:p>
            <a:pPr marL="342900" indent="-342900" algn="just" fontAlgn="auto">
              <a:lnSpc>
                <a:spcPct val="200000"/>
              </a:lnSpc>
              <a:spcAft>
                <a:spcPts val="1000"/>
              </a:spcAft>
              <a:buFont typeface="Wingdings" panose="05000000000000000000" pitchFamily="2" charset="2"/>
              <a:buChar char="u"/>
            </a:pPr>
            <a:r>
              <a:rPr lang="zh-CN" altLang="zh-CN" sz="2800" b="1">
                <a:latin typeface="微软雅黑" panose="020b0503020204020204" charset="-122"/>
                <a:ea typeface="微软雅黑"/>
                <a:cs typeface="方正北魏楷书简体"/>
              </a:rPr>
              <a:t>3.探究文章在选择和运用材料方面的特点及其论证风格。</a:t>
            </a:r>
            <a:endParaRPr lang="zh-CN" altLang="zh-CN" sz="2800" b="1">
              <a:latin typeface="微软雅黑" panose="020b0503020204020204" charset="-122"/>
              <a:ea typeface="微软雅黑"/>
              <a:cs typeface="方正北魏楷书简体"/>
            </a:endParaRPr>
          </a:p>
          <a:p>
            <a:pPr indent="0" algn="just" fontAlgn="auto">
              <a:lnSpc>
                <a:spcPct val="200000"/>
              </a:lnSpc>
              <a:spcAft>
                <a:spcPts val="1000"/>
              </a:spcAft>
              <a:buFont typeface="Wingdings" panose="05000000000000000000" pitchFamily="2" charset="2"/>
              <a:buNone/>
            </a:pPr>
            <a:endParaRPr lang="zh-CN" altLang="en-US" sz="2800" kern="100">
              <a:effectLst/>
              <a:latin typeface="微软雅黑" panose="020b0503020204020204" charset="-122"/>
              <a:ea typeface="微软雅黑"/>
              <a:cs typeface="Times New Roman" panose="02020603050405020304" pitchFamily="18" charset="0"/>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6" name="图片 5"/>
          <p:cNvPicPr>
            <a:picLocks noChangeAspect="1"/>
          </p:cNvPicPr>
          <p:nvPr>
            <p:custDataLst>
              <p:tags r:id="rId5"/>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01660" y="1175385"/>
            <a:ext cx="3234690" cy="4811395"/>
          </a:xfrm>
          <a:prstGeom prst="rect">
            <a:avLst/>
          </a:prstGeom>
        </p:spPr>
      </p:pic>
      <p:sp>
        <p:nvSpPr>
          <p:cNvPr id="12" name="文本框 1"/>
          <p:cNvSpPr txBox="1">
            <a:spLocks noChangeArrowheads="1"/>
          </p:cNvSpPr>
          <p:nvPr>
            <p:custDataLst>
              <p:tags r:id="rId6"/>
            </p:custDataLst>
          </p:nvPr>
        </p:nvSpPr>
        <p:spPr bwMode="auto">
          <a:xfrm>
            <a:off x="640080" y="1462405"/>
            <a:ext cx="7140575" cy="4523105"/>
          </a:xfrm>
          <a:prstGeom prst="rect">
            <a:avLst/>
          </a:prstGeom>
          <a:noFill/>
          <a:ln w="28575">
            <a:solidFill>
              <a:srgbClr val="000000"/>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defPPr>
              <a:defRPr lang="zh-CN"/>
            </a:defPPr>
            <a:lvl1pPr marL="0" algn="l" defTabSz="685800" rtl="0" eaLnBrk="1" latinLnBrk="0" hangingPunct="1">
              <a:lnSpc>
                <a:spcPct val="90000"/>
              </a:lnSpc>
              <a:spcBef>
                <a:spcPts val="1000"/>
              </a:spcBef>
              <a:buFont typeface="Arial" pitchFamily="34" charset="0"/>
              <a:buChar char="•"/>
              <a:defRPr sz="2800" kern="1200">
                <a:solidFill>
                  <a:schemeClr val="tx1"/>
                </a:solidFill>
                <a:latin typeface="Calibri"/>
                <a:ea typeface="微软雅黑"/>
                <a:cs typeface="+mn-cs"/>
              </a:defRPr>
            </a:lvl1pPr>
            <a:lvl2pPr marL="742950" indent="-285750" algn="l" defTabSz="685800" rtl="0" eaLnBrk="1" latinLnBrk="0" hangingPunct="1">
              <a:lnSpc>
                <a:spcPct val="90000"/>
              </a:lnSpc>
              <a:spcBef>
                <a:spcPts val="500"/>
              </a:spcBef>
              <a:buFont typeface="Arial" pitchFamily="34" charset="0"/>
              <a:buChar char="•"/>
              <a:defRPr sz="2400" kern="1200">
                <a:solidFill>
                  <a:schemeClr val="tx1"/>
                </a:solidFill>
                <a:latin typeface="Calibri"/>
                <a:ea typeface="微软雅黑"/>
                <a:cs typeface="+mn-cs"/>
              </a:defRPr>
            </a:lvl2pPr>
            <a:lvl3pPr marL="1143000" indent="-228600" algn="l" defTabSz="685800" rtl="0" eaLnBrk="1" latinLnBrk="0" hangingPunct="1">
              <a:lnSpc>
                <a:spcPct val="90000"/>
              </a:lnSpc>
              <a:spcBef>
                <a:spcPts val="500"/>
              </a:spcBef>
              <a:buFont typeface="Arial" pitchFamily="34" charset="0"/>
              <a:buChar char="•"/>
              <a:defRPr sz="2000" kern="1200">
                <a:solidFill>
                  <a:schemeClr val="tx1"/>
                </a:solidFill>
                <a:latin typeface="Calibri"/>
                <a:ea typeface="微软雅黑"/>
                <a:cs typeface="+mn-cs"/>
              </a:defRPr>
            </a:lvl3pPr>
            <a:lvl4pPr marL="1600200" indent="-228600" algn="l" defTabSz="685800" rtl="0" eaLnBrk="1" latinLnBrk="0" hangingPunct="1">
              <a:lnSpc>
                <a:spcPct val="90000"/>
              </a:lnSpc>
              <a:spcBef>
                <a:spcPts val="500"/>
              </a:spcBef>
              <a:buFont typeface="Arial" pitchFamily="34" charset="0"/>
              <a:buChar char="•"/>
              <a:defRPr sz="1800" kern="1200">
                <a:solidFill>
                  <a:schemeClr val="tx1"/>
                </a:solidFill>
                <a:latin typeface="Calibri"/>
                <a:ea typeface="微软雅黑"/>
                <a:cs typeface="+mn-cs"/>
              </a:defRPr>
            </a:lvl4pPr>
            <a:lvl5pPr marL="2057400" indent="-228600" algn="l" defTabSz="685800" rtl="0" eaLnBrk="1" latinLnBrk="0" hangingPunct="1">
              <a:lnSpc>
                <a:spcPct val="90000"/>
              </a:lnSpc>
              <a:spcBef>
                <a:spcPts val="500"/>
              </a:spcBef>
              <a:buFont typeface="Arial" pitchFamily="34" charset="0"/>
              <a:buChar char="•"/>
              <a:defRPr sz="1800" kern="1200">
                <a:solidFill>
                  <a:schemeClr val="tx1"/>
                </a:solidFill>
                <a:latin typeface="Calibri"/>
                <a:ea typeface="微软雅黑"/>
                <a:cs typeface="+mn-cs"/>
              </a:defRPr>
            </a:lvl5pPr>
            <a:lvl6pPr marL="2514600" indent="-228600" algn="l" defTabSz="685800" rtl="0" eaLnBrk="1" fontAlgn="base" latinLnBrk="0" hangingPunct="1">
              <a:lnSpc>
                <a:spcPct val="90000"/>
              </a:lnSpc>
              <a:spcBef>
                <a:spcPts val="500"/>
              </a:spcBef>
              <a:spcAft>
                <a:spcPct val="0"/>
              </a:spcAft>
              <a:buFont typeface="Arial" pitchFamily="34" charset="0"/>
              <a:buChar char="•"/>
              <a:defRPr sz="1800" kern="1200">
                <a:solidFill>
                  <a:schemeClr val="tx1"/>
                </a:solidFill>
                <a:latin typeface="Calibri"/>
                <a:ea typeface="微软雅黑"/>
                <a:cs typeface="+mn-cs"/>
              </a:defRPr>
            </a:lvl6pPr>
            <a:lvl7pPr marL="2971800" indent="-228600" algn="l" defTabSz="685800" rtl="0" eaLnBrk="1" fontAlgn="base" latinLnBrk="0" hangingPunct="1">
              <a:lnSpc>
                <a:spcPct val="90000"/>
              </a:lnSpc>
              <a:spcBef>
                <a:spcPts val="500"/>
              </a:spcBef>
              <a:spcAft>
                <a:spcPct val="0"/>
              </a:spcAft>
              <a:buFont typeface="Arial" pitchFamily="34" charset="0"/>
              <a:buChar char="•"/>
              <a:defRPr sz="1800" kern="1200">
                <a:solidFill>
                  <a:schemeClr val="tx1"/>
                </a:solidFill>
                <a:latin typeface="Calibri"/>
                <a:ea typeface="微软雅黑"/>
                <a:cs typeface="+mn-cs"/>
              </a:defRPr>
            </a:lvl7pPr>
            <a:lvl8pPr marL="3429000" indent="-228600" algn="l" defTabSz="685800" rtl="0" eaLnBrk="1" fontAlgn="base" latinLnBrk="0" hangingPunct="1">
              <a:lnSpc>
                <a:spcPct val="90000"/>
              </a:lnSpc>
              <a:spcBef>
                <a:spcPts val="500"/>
              </a:spcBef>
              <a:spcAft>
                <a:spcPct val="0"/>
              </a:spcAft>
              <a:buFont typeface="Arial" pitchFamily="34" charset="0"/>
              <a:buChar char="•"/>
              <a:defRPr sz="1800" kern="1200">
                <a:solidFill>
                  <a:schemeClr val="tx1"/>
                </a:solidFill>
                <a:latin typeface="Calibri"/>
                <a:ea typeface="微软雅黑"/>
                <a:cs typeface="+mn-cs"/>
              </a:defRPr>
            </a:lvl8pPr>
            <a:lvl9pPr marL="3886200" indent="-228600" algn="l" defTabSz="685800" rtl="0" eaLnBrk="1" fontAlgn="base" latinLnBrk="0" hangingPunct="1">
              <a:lnSpc>
                <a:spcPct val="90000"/>
              </a:lnSpc>
              <a:spcBef>
                <a:spcPts val="500"/>
              </a:spcBef>
              <a:spcAft>
                <a:spcPct val="0"/>
              </a:spcAft>
              <a:buFont typeface="Arial" pitchFamily="34" charset="0"/>
              <a:buChar char="•"/>
              <a:defRPr sz="1800" kern="1200">
                <a:solidFill>
                  <a:schemeClr val="tx1"/>
                </a:solidFill>
                <a:latin typeface="Calibri"/>
                <a:ea typeface="微软雅黑"/>
                <a:cs typeface="+mn-cs"/>
              </a:defRPr>
            </a:lvl9pPr>
          </a:lstStyle>
          <a:p>
            <a:pPr algn="just">
              <a:lnSpc>
                <a:spcPct val="150000"/>
              </a:lnSpc>
              <a:spcBef>
                <a:spcPct val="0"/>
              </a:spcBef>
              <a:buFontTx/>
              <a:buNone/>
            </a:pPr>
            <a:r>
              <a:rPr lang="zh-CN" altLang="en-US" sz="2400" b="1">
                <a:latin typeface="微软雅黑" panose="020b0503020204020204" charset="-122"/>
              </a:rPr>
              <a:t>张岱年</a:t>
            </a:r>
            <a:r>
              <a:rPr lang="en-US" altLang="zh-CN" sz="2400" b="1">
                <a:latin typeface="微软雅黑" panose="020b0503020204020204" charset="-122"/>
              </a:rPr>
              <a:t>(1909</a:t>
            </a:r>
            <a:r>
              <a:rPr lang="zh-CN" altLang="en-US" sz="2400" b="1">
                <a:latin typeface="微软雅黑" panose="020b0503020204020204" charset="-122"/>
              </a:rPr>
              <a:t>年</a:t>
            </a:r>
            <a:r>
              <a:rPr lang="en-US" altLang="zh-CN" sz="2400" b="1">
                <a:latin typeface="微软雅黑" panose="020b0503020204020204" charset="-122"/>
              </a:rPr>
              <a:t>5</a:t>
            </a:r>
            <a:r>
              <a:rPr lang="zh-CN" altLang="en-US" sz="2400" b="1">
                <a:latin typeface="微软雅黑" panose="020b0503020204020204" charset="-122"/>
              </a:rPr>
              <a:t>月</a:t>
            </a:r>
            <a:r>
              <a:rPr lang="en-US" altLang="zh-CN" sz="2400" b="1">
                <a:latin typeface="微软雅黑" panose="020b0503020204020204" charset="-122"/>
              </a:rPr>
              <a:t>–2004</a:t>
            </a:r>
            <a:r>
              <a:rPr lang="zh-CN" altLang="en-US" sz="2400" b="1">
                <a:latin typeface="微软雅黑" panose="020b0503020204020204" charset="-122"/>
              </a:rPr>
              <a:t>年</a:t>
            </a:r>
            <a:r>
              <a:rPr lang="en-US" altLang="zh-CN" sz="2400" b="1">
                <a:latin typeface="微软雅黑" panose="020b0503020204020204" charset="-122"/>
              </a:rPr>
              <a:t>4</a:t>
            </a:r>
            <a:r>
              <a:rPr lang="zh-CN" altLang="en-US" sz="2400" b="1">
                <a:latin typeface="微软雅黑" panose="020b0503020204020204" charset="-122"/>
              </a:rPr>
              <a:t>月</a:t>
            </a:r>
            <a:r>
              <a:rPr lang="en-US" altLang="zh-CN" sz="2400" b="1">
                <a:latin typeface="微软雅黑" panose="020b0503020204020204" charset="-122"/>
              </a:rPr>
              <a:t>24</a:t>
            </a:r>
            <a:r>
              <a:rPr lang="zh-CN" altLang="en-US" sz="2400" b="1">
                <a:latin typeface="微软雅黑" panose="020b0503020204020204" charset="-122"/>
              </a:rPr>
              <a:t>日</a:t>
            </a:r>
            <a:r>
              <a:rPr lang="en-US" altLang="zh-CN" sz="2400" b="1">
                <a:latin typeface="微软雅黑" panose="020b0503020204020204" charset="-122"/>
              </a:rPr>
              <a:t>)</a:t>
            </a:r>
            <a:r>
              <a:rPr lang="zh-CN" altLang="en-US" sz="2400" b="1">
                <a:latin typeface="微软雅黑" panose="020b0503020204020204" charset="-122"/>
              </a:rPr>
              <a:t>，曾用名宇同，别名季同</a:t>
            </a:r>
            <a:r>
              <a:rPr lang="zh-CN" altLang="en-US" sz="2400" b="1" smtClean="0">
                <a:latin typeface="微软雅黑" panose="020b0503020204020204" charset="-122"/>
              </a:rPr>
              <a:t>，</a:t>
            </a:r>
            <a:r>
              <a:rPr lang="zh-CN" altLang="en-US" sz="2400" b="1">
                <a:latin typeface="微软雅黑" panose="020b0503020204020204" charset="-122"/>
                <a:cs typeface="方正北魏楷书简体"/>
                <a:sym typeface="+mn-ea"/>
              </a:rPr>
              <a:t>河北献县人</a:t>
            </a:r>
            <a:r>
              <a:rPr lang="zh-CN" altLang="en-US" sz="2400" b="1" smtClean="0">
                <a:latin typeface="微软雅黑" panose="020b0503020204020204" charset="-122"/>
              </a:rPr>
              <a:t>人</a:t>
            </a:r>
            <a:r>
              <a:rPr lang="zh-CN" altLang="en-US" sz="2400" b="1">
                <a:latin typeface="微软雅黑" panose="020b0503020204020204" charset="-122"/>
              </a:rPr>
              <a:t>。中国现代哲学家、哲学</a:t>
            </a:r>
            <a:r>
              <a:rPr lang="zh-CN" altLang="en-US" sz="2400" b="1" smtClean="0">
                <a:latin typeface="微软雅黑" panose="020b0503020204020204" charset="-122"/>
              </a:rPr>
              <a:t>史家</a:t>
            </a:r>
            <a:r>
              <a:rPr lang="zh-CN" altLang="en-US" sz="2400" b="1" smtClean="0">
                <a:latin typeface="微软雅黑" panose="020b0503020204020204" charset="-122"/>
                <a:cs typeface="方正北魏楷书简体"/>
                <a:sym typeface="+mn-ea"/>
              </a:rPr>
              <a:t>。</a:t>
            </a:r>
            <a:r>
              <a:rPr lang="zh-CN" altLang="en-US" sz="2400" b="1">
                <a:latin typeface="微软雅黑" panose="020b0503020204020204" charset="-122"/>
                <a:cs typeface="方正北魏楷书简体"/>
                <a:sym typeface="+mn-ea"/>
              </a:rPr>
              <a:t>曾任北京大学哲学系教授、清华大学思想文化研究所所长、中国社会科学院哲学研究所兼职研究员等职。主要著作有：《中国哲学大纲》《中国唯物主义思想简史》《中国伦理思想发展规律的初步研究》《中国哲学发微》《中国哲学史史料学》《求真集》《文化与哲学》等。</a:t>
            </a:r>
            <a:endParaRPr lang="zh-CN" altLang="en-US" sz="2400" b="1">
              <a:latin typeface="微软雅黑" panose="020b0503020204020204" charset="-122"/>
              <a:cs typeface="方正北魏楷书简体"/>
              <a:sym typeface="+mn-ea"/>
            </a:endParaRPr>
          </a:p>
        </p:txBody>
      </p:sp>
      <p:sp>
        <p:nvSpPr>
          <p:cNvPr id="15" name="文本框 14"/>
          <p:cNvSpPr txBox="1"/>
          <p:nvPr>
            <p:custDataLst>
              <p:tags r:id="rId7"/>
            </p:custDataLst>
          </p:nvPr>
        </p:nvSpPr>
        <p:spPr>
          <a:xfrm>
            <a:off x="816610" y="500380"/>
            <a:ext cx="2066925" cy="583565"/>
          </a:xfrm>
          <a:prstGeom prst="rect">
            <a:avLst/>
          </a:prstGeom>
          <a:solidFill>
            <a:schemeClr val="bg1">
              <a:lumMod val="95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t>了解作者</a:t>
            </a:r>
            <a:endParaRPr lang="zh-CN" alt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9" dur="5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4988560" y="298450"/>
            <a:ext cx="2214880" cy="70675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4000" b="1" smtClean="0">
                <a:ln>
                  <a:noFill/>
                </a:ln>
                <a:solidFill>
                  <a:srgbClr val="FF0000"/>
                </a:solidFill>
                <a:effectLst/>
                <a:latin typeface="微软雅黑" panose="020b0503020204020204" charset="-122"/>
                <a:ea typeface="微软雅黑"/>
                <a:cs typeface="Times New Roman" panose="02020603050405020304" pitchFamily="18" charset="0"/>
                <a:sym typeface="+mn-ea"/>
              </a:rPr>
              <a:t>写作背景</a:t>
            </a:r>
            <a:endParaRPr kumimoji="0" lang="zh-CN" altLang="zh-CN" sz="4000" b="1" i="0" u="none" strike="noStrike" cap="none" normalizeH="0" baseline="0" smtClean="0">
              <a:ln>
                <a:noFill/>
              </a:ln>
              <a:solidFill>
                <a:srgbClr val="FF0000"/>
              </a:solidFill>
              <a:effectLst/>
              <a:latin typeface="微软雅黑" panose="020b0503020204020204" charset="-122"/>
              <a:ea typeface="微软雅黑"/>
              <a:cs typeface="Times New Roman" panose="02020603050405020304" pitchFamily="18" charset="0"/>
              <a:sym typeface="+mn-ea"/>
            </a:endParaRPr>
          </a:p>
        </p:txBody>
      </p:sp>
      <p:sp>
        <p:nvSpPr>
          <p:cNvPr id="4" name="文本框 3"/>
          <p:cNvSpPr txBox="1"/>
          <p:nvPr>
            <p:custDataLst>
              <p:tags r:id="rId4"/>
            </p:custDataLst>
          </p:nvPr>
        </p:nvSpPr>
        <p:spPr>
          <a:xfrm>
            <a:off x="432435" y="1005205"/>
            <a:ext cx="11327765" cy="55029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10000"/>
              </a:lnSpc>
            </a:pPr>
            <a:r>
              <a:rPr lang="en-US" altLang="zh-CN" sz="3200" smtClean="0">
                <a:solidFill>
                  <a:srgbClr val="0070C0"/>
                </a:solidFill>
                <a:latin typeface="华文中宋" panose="02010600040101010101" charset="-122"/>
                <a:ea typeface="华文中宋" panose="02010600040101010101" charset="-122"/>
                <a:cs typeface="华文中宋" panose="02010600040101010101" charset="-122"/>
                <a:sym typeface="+mn-ea"/>
              </a:rPr>
              <a:t>      </a:t>
            </a:r>
            <a:r>
              <a:rPr lang="zh-CN" altLang="zh-CN" sz="3200" b="1" smtClean="0">
                <a:latin typeface="华文中宋" panose="02010600040101010101" charset="-122"/>
                <a:ea typeface="华文中宋" panose="02010600040101010101" charset="-122"/>
                <a:cs typeface="华文中宋" panose="02010600040101010101" charset="-122"/>
                <a:sym typeface="+mn-ea"/>
              </a:rPr>
              <a:t>张岱年先生在评析儒家“五常”伦理说</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“五常”之中最单纯的是“信”</a:t>
            </a:r>
            <a:r>
              <a:rPr lang="zh-CN" altLang="zh-CN" sz="3200" b="1" smtClean="0">
                <a:latin typeface="华文中宋" panose="02010600040101010101" charset="-122"/>
                <a:ea typeface="华文中宋" panose="02010600040101010101" charset="-122"/>
                <a:cs typeface="华文中宋" panose="02010600040101010101" charset="-122"/>
                <a:sym typeface="+mn-ea"/>
              </a:rPr>
              <a:t>。张岱年先生说</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诚的本义是信</a:t>
            </a:r>
            <a:r>
              <a:rPr lang="zh-CN" altLang="zh-CN" sz="3200" b="1" smtClean="0">
                <a:latin typeface="华文中宋" panose="02010600040101010101" charset="-122"/>
                <a:ea typeface="华文中宋" panose="02010600040101010101" charset="-122"/>
                <a:cs typeface="华文中宋" panose="02010600040101010101" charset="-122"/>
                <a:sym typeface="+mn-ea"/>
              </a:rPr>
              <a:t>。《说文》云</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latin typeface="华文中宋" panose="02010600040101010101" charset="-122"/>
                <a:ea typeface="华文中宋" panose="02010600040101010101" charset="-122"/>
                <a:cs typeface="华文中宋" panose="02010600040101010101" charset="-122"/>
                <a:sym typeface="+mn-ea"/>
              </a:rPr>
              <a:t>诚</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latin typeface="华文中宋" panose="02010600040101010101" charset="-122"/>
                <a:ea typeface="华文中宋" panose="02010600040101010101" charset="-122"/>
                <a:cs typeface="华文中宋" panose="02010600040101010101" charset="-122"/>
                <a:sym typeface="+mn-ea"/>
              </a:rPr>
              <a:t>信也。’说话符合事实谓之诚</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。”“修辞立其诚”就是强调立言为文要坚持“诚”</a:t>
            </a:r>
            <a:r>
              <a:rPr lang="en-US"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就是说发言立论要以事实为根据</a:t>
            </a:r>
            <a:r>
              <a:rPr lang="en-US"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要真实可信。</a:t>
            </a:r>
            <a:endParaRPr lang="en-US" altLang="zh-CN" sz="3200" b="1" smtClean="0">
              <a:solidFill>
                <a:srgbClr val="FF0000"/>
              </a:solidFill>
              <a:latin typeface="华文中宋" panose="02010600040101010101" charset="-122"/>
              <a:ea typeface="华文中宋" panose="02010600040101010101" charset="-122"/>
              <a:cs typeface="华文中宋" panose="02010600040101010101" charset="-122"/>
            </a:endParaRPr>
          </a:p>
          <a:p>
            <a:pPr algn="l">
              <a:lnSpc>
                <a:spcPct val="110000"/>
              </a:lnSpc>
            </a:pPr>
            <a:r>
              <a:rPr lang="en-US"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      </a:t>
            </a:r>
            <a:r>
              <a:rPr lang="zh-CN" altLang="zh-CN" sz="3200" b="1" smtClean="0">
                <a:latin typeface="华文中宋" panose="02010600040101010101" charset="-122"/>
                <a:ea typeface="华文中宋" panose="02010600040101010101" charset="-122"/>
                <a:cs typeface="华文中宋" panose="02010600040101010101" charset="-122"/>
                <a:sym typeface="+mn-ea"/>
              </a:rPr>
              <a:t>张岱年先生以“修辞立其诚”作为自己的治学之道</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latin typeface="华文中宋" panose="02010600040101010101" charset="-122"/>
                <a:ea typeface="华文中宋" panose="02010600040101010101" charset="-122"/>
                <a:cs typeface="华文中宋" panose="02010600040101010101" charset="-122"/>
                <a:sym typeface="+mn-ea"/>
              </a:rPr>
              <a:t>在学术研究中</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latin typeface="华文中宋" panose="02010600040101010101" charset="-122"/>
                <a:ea typeface="华文中宋" panose="02010600040101010101" charset="-122"/>
                <a:cs typeface="华文中宋" panose="02010600040101010101" charset="-122"/>
                <a:sym typeface="+mn-ea"/>
              </a:rPr>
              <a:t>张岱年先生无论在逆境还是在顺境中</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latin typeface="华文中宋" panose="02010600040101010101" charset="-122"/>
                <a:ea typeface="华文中宋" panose="02010600040101010101" charset="-122"/>
                <a:cs typeface="华文中宋" panose="02010600040101010101" charset="-122"/>
                <a:sym typeface="+mn-ea"/>
              </a:rPr>
              <a:t>都能做到</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不唯书</a:t>
            </a:r>
            <a:r>
              <a:rPr lang="en-US"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不唯上</a:t>
            </a:r>
            <a:r>
              <a:rPr lang="en-US"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只唯实</a:t>
            </a:r>
            <a:r>
              <a:rPr lang="zh-CN" altLang="zh-CN" sz="3200" b="1" smtClean="0">
                <a:latin typeface="华文中宋" panose="02010600040101010101" charset="-122"/>
                <a:ea typeface="华文中宋" panose="02010600040101010101" charset="-122"/>
                <a:cs typeface="华文中宋" panose="02010600040101010101" charset="-122"/>
                <a:sym typeface="+mn-ea"/>
              </a:rPr>
              <a:t>。</a:t>
            </a:r>
            <a:endParaRPr lang="en-US" altLang="zh-CN" sz="3200" b="1" smtClean="0">
              <a:latin typeface="华文中宋" panose="02010600040101010101" charset="-122"/>
              <a:ea typeface="华文中宋" panose="02010600040101010101" charset="-122"/>
              <a:cs typeface="华文中宋" panose="02010600040101010101" charset="-122"/>
            </a:endParaRPr>
          </a:p>
          <a:p>
            <a:pPr algn="l">
              <a:lnSpc>
                <a:spcPct val="110000"/>
              </a:lnSpc>
            </a:pPr>
            <a:r>
              <a:rPr lang="en-US" altLang="zh-CN" sz="3200" b="1" smtClean="0">
                <a:latin typeface="华文中宋" panose="02010600040101010101" charset="-122"/>
                <a:ea typeface="华文中宋" panose="02010600040101010101" charset="-122"/>
                <a:cs typeface="华文中宋" panose="02010600040101010101" charset="-122"/>
                <a:sym typeface="+mn-ea"/>
              </a:rPr>
              <a:t>      </a:t>
            </a:r>
            <a:r>
              <a:rPr lang="zh-CN" altLang="zh-CN" sz="3200" b="1" smtClean="0">
                <a:latin typeface="华文中宋" panose="02010600040101010101" charset="-122"/>
                <a:ea typeface="华文中宋" panose="02010600040101010101" charset="-122"/>
                <a:cs typeface="华文中宋" panose="02010600040101010101" charset="-122"/>
                <a:sym typeface="+mn-ea"/>
              </a:rPr>
              <a:t>张岱年先生</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晚年自号“渠山拙叟”</a:t>
            </a:r>
            <a:r>
              <a:rPr lang="en-US"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a:t>
            </a:r>
            <a:r>
              <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rPr>
              <a:t>并以“直道而行”为其一生立身之则</a:t>
            </a:r>
            <a:r>
              <a:rPr lang="en-US" altLang="zh-CN" sz="3200" b="1" smtClean="0">
                <a:latin typeface="华文中宋" panose="02010600040101010101" charset="-122"/>
                <a:ea typeface="华文中宋" panose="02010600040101010101" charset="-122"/>
                <a:cs typeface="华文中宋" panose="02010600040101010101" charset="-122"/>
                <a:sym typeface="+mn-ea"/>
              </a:rPr>
              <a:t>,</a:t>
            </a:r>
            <a:r>
              <a:rPr lang="zh-CN" altLang="zh-CN" sz="3200" b="1" smtClean="0">
                <a:latin typeface="华文中宋" panose="02010600040101010101" charset="-122"/>
                <a:ea typeface="华文中宋" panose="02010600040101010101" charset="-122"/>
                <a:cs typeface="华文中宋" panose="02010600040101010101" charset="-122"/>
                <a:sym typeface="+mn-ea"/>
              </a:rPr>
              <a:t>可见“修辞立其诚”也是张岱年先生的立身之道。</a:t>
            </a:r>
            <a:endParaRPr lang="zh-CN" altLang="zh-CN" sz="3200" b="1" smtClean="0">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ur="1000" fill="hold" grpId="0" nodeType="after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55" presetClass="entr" presetSubtype="0" dur="1000" fill="hold"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par>
                          <p:cTn id="15" fill="hold" nodeType="afterGroup">
                            <p:stCondLst>
                              <p:cond delay="2000"/>
                            </p:stCondLst>
                            <p:childTnLst>
                              <p:par>
                                <p:cTn id="16" presetID="55" presetClass="entr" presetSubtype="0" dur="1000" fill="hold"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p:cTn id="18"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4">
                                            <p:txEl>
                                              <p:pRg st="1" end="1"/>
                                            </p:txEl>
                                          </p:spTgt>
                                        </p:tgtEl>
                                      </p:cBhvr>
                                    </p:animEffect>
                                  </p:childTnLst>
                                </p:cTn>
                              </p:par>
                            </p:childTnLst>
                          </p:cTn>
                        </p:par>
                        <p:par>
                          <p:cTn id="21" fill="hold" nodeType="afterGroup">
                            <p:stCondLst>
                              <p:cond delay="3000"/>
                            </p:stCondLst>
                            <p:childTnLst>
                              <p:par>
                                <p:cTn id="22" presetID="55" presetClass="entr" presetSubtype="0" dur="1000" fill="hold" nodeType="after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Title 6"/>
          <p:cNvSpPr txBox="1"/>
          <p:nvPr>
            <p:custDataLst>
              <p:tags r:id="rId3"/>
            </p:custDataLst>
          </p:nvPr>
        </p:nvSpPr>
        <p:spPr>
          <a:xfrm>
            <a:off x="209081" y="1129614"/>
            <a:ext cx="11160760" cy="2552700"/>
          </a:xfrm>
          <a:prstGeom prst="rect">
            <a:avLst/>
          </a:prstGeom>
          <a:noFill/>
          <a:ln w="3175">
            <a:noFill/>
            <a:prstDash val="dash"/>
          </a:ln>
        </p:spPr>
        <p:txBody>
          <a:bodyPr wrap="square" lIns="63500" tIns="25400" rIns="63500" bIns="25400" anchor="t"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fontAlgn="auto">
              <a:lnSpc>
                <a:spcPct val="150000"/>
              </a:lnSpc>
              <a:spcBef>
                <a:spcPct val="0"/>
              </a:spcBef>
              <a:spcAft>
                <a:spcPts val="800"/>
              </a:spcAft>
              <a:buSzTx/>
              <a:buNone/>
            </a:pPr>
            <a:r>
              <a:rPr lang="zh-CN" sz="2800" b="1" spc="100">
                <a:ln w="3175">
                  <a:noFill/>
                  <a:prstDash val="dash"/>
                </a:ln>
                <a:solidFill>
                  <a:schemeClr val="dk1">
                    <a:lumMod val="75000"/>
                    <a:lumOff val="25000"/>
                  </a:schemeClr>
                </a:solidFill>
                <a:latin typeface="楷体" panose="02010609060101010101" pitchFamily="49" charset="-122"/>
                <a:ea typeface="楷体" panose="02010609060101010101" pitchFamily="49" charset="-122"/>
                <a:cs typeface="微软雅黑" panose="020b0503020204020204" charset="-122"/>
              </a:rPr>
              <a:t>“修辞立其诚”出自《易传·文言》：“</a:t>
            </a:r>
            <a:r>
              <a:rPr lang="zh-CN" sz="2800" b="1" spc="100">
                <a:ln w="3175">
                  <a:noFill/>
                  <a:prstDash val="dash"/>
                </a:ln>
                <a:solidFill>
                  <a:srgbClr val="FF0000"/>
                </a:solidFill>
                <a:latin typeface="楷体" panose="02010609060101010101" pitchFamily="49" charset="-122"/>
                <a:ea typeface="楷体" panose="02010609060101010101" pitchFamily="49" charset="-122"/>
                <a:cs typeface="微软雅黑" panose="020b0503020204020204" charset="-122"/>
              </a:rPr>
              <a:t>君子进德修业。忠信所以进德也；修辞立其诚，所以居业也。”</a:t>
            </a:r>
            <a:r>
              <a:rPr lang="zh-CN" sz="2800" b="1" spc="100">
                <a:ln w="3175">
                  <a:noFill/>
                  <a:prstDash val="dash"/>
                </a:ln>
                <a:solidFill>
                  <a:schemeClr val="dk1">
                    <a:lumMod val="75000"/>
                    <a:lumOff val="25000"/>
                  </a:schemeClr>
                </a:solidFill>
                <a:latin typeface="楷体" panose="02010609060101010101" pitchFamily="49" charset="-122"/>
                <a:ea typeface="楷体" panose="02010609060101010101" pitchFamily="49" charset="-122"/>
                <a:cs typeface="微软雅黑" panose="020b0503020204020204" charset="-122"/>
              </a:rPr>
              <a:t>意思是君子致力于培育品德，增进学业，以忠信来培养品德，以修饰言辞来建立诚信，这是操持自己事业的立足点。</a:t>
            </a:r>
            <a:endParaRPr lang="zh-CN" sz="2800" b="1" spc="100">
              <a:ln w="3175">
                <a:noFill/>
                <a:prstDash val="dash"/>
              </a:ln>
              <a:solidFill>
                <a:schemeClr val="dk1">
                  <a:lumMod val="75000"/>
                  <a:lumOff val="25000"/>
                </a:schemeClr>
              </a:solidFill>
              <a:latin typeface="楷体" panose="02010609060101010101" pitchFamily="49" charset="-122"/>
              <a:ea typeface="楷体" panose="02010609060101010101" pitchFamily="49" charset="-122"/>
              <a:cs typeface="微软雅黑" panose="020b0503020204020204" charset="-122"/>
            </a:endParaRPr>
          </a:p>
        </p:txBody>
      </p:sp>
      <p:sp>
        <p:nvSpPr>
          <p:cNvPr id="9" name="文本框 8"/>
          <p:cNvSpPr txBox="1"/>
          <p:nvPr>
            <p:custDataLst>
              <p:tags r:id="rId4"/>
            </p:custDataLst>
          </p:nvPr>
        </p:nvSpPr>
        <p:spPr>
          <a:xfrm>
            <a:off x="209081" y="3750523"/>
            <a:ext cx="11059230" cy="1930337"/>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79400">
              <a:lnSpc>
                <a:spcPct val="150000"/>
              </a:lnSpc>
            </a:pPr>
            <a:r>
              <a:rPr lang="zh-CN" sz="2800" b="1">
                <a:latin typeface="楷体" panose="02010609060101010101" pitchFamily="49" charset="-122"/>
                <a:ea typeface="楷体" panose="02010609060101010101" pitchFamily="49" charset="-122"/>
              </a:rPr>
              <a:t>（1）“修辞”指的是发言、著论、写文章、做人做事；</a:t>
            </a:r>
            <a:endParaRPr lang="zh-CN" sz="2800" b="1">
              <a:latin typeface="楷体" panose="02010609060101010101" pitchFamily="49" charset="-122"/>
              <a:ea typeface="楷体" panose="02010609060101010101" pitchFamily="49" charset="-122"/>
            </a:endParaRPr>
          </a:p>
          <a:p>
            <a:pPr indent="279400">
              <a:lnSpc>
                <a:spcPct val="150000"/>
              </a:lnSpc>
            </a:pPr>
            <a:r>
              <a:rPr lang="zh-CN" sz="2800" b="1">
                <a:latin typeface="楷体" panose="02010609060101010101" pitchFamily="49" charset="-122"/>
                <a:ea typeface="楷体" panose="02010609060101010101" pitchFamily="49" charset="-122"/>
              </a:rPr>
              <a:t>（2）“立其诚”即坚持真实性。名实一致，言行一致，表里一致。</a:t>
            </a:r>
            <a:endParaRPr lang="zh-CN" sz="2800" b="1">
              <a:latin typeface="楷体" panose="02010609060101010101" pitchFamily="49" charset="-122"/>
              <a:ea typeface="楷体" panose="02010609060101010101" pitchFamily="49" charset="-122"/>
            </a:endParaRPr>
          </a:p>
          <a:p>
            <a:pPr indent="279400">
              <a:lnSpc>
                <a:spcPct val="150000"/>
              </a:lnSpc>
            </a:pPr>
            <a:r>
              <a:rPr sz="2800" b="1" err="1">
                <a:latin typeface="楷体" panose="02010609060101010101" pitchFamily="49" charset="-122"/>
                <a:ea typeface="楷体" panose="02010609060101010101" pitchFamily="49" charset="-122"/>
              </a:rPr>
              <a:t>其中的关键概念是“诚”。</a:t>
            </a:r>
            <a:endParaRPr sz="2800" b="1" err="1">
              <a:latin typeface="楷体" panose="02010609060101010101" pitchFamily="49" charset="-122"/>
              <a:ea typeface="楷体" panose="02010609060101010101" pitchFamily="49" charset="-122"/>
            </a:endParaRPr>
          </a:p>
        </p:txBody>
      </p:sp>
      <p:sp>
        <p:nvSpPr>
          <p:cNvPr id="15" name="文本框 14"/>
          <p:cNvSpPr txBox="1"/>
          <p:nvPr>
            <p:custDataLst>
              <p:tags r:id="rId5"/>
            </p:custDataLst>
          </p:nvPr>
        </p:nvSpPr>
        <p:spPr>
          <a:xfrm>
            <a:off x="598896" y="269013"/>
            <a:ext cx="2066925" cy="583565"/>
          </a:xfrm>
          <a:prstGeom prst="rect">
            <a:avLst/>
          </a:prstGeom>
          <a:solidFill>
            <a:schemeClr val="bg2"/>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t>解题</a:t>
            </a:r>
            <a:endParaRPr lang="zh-CN" alt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378460" y="216535"/>
            <a:ext cx="227139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000" b="1" smtClean="0">
                <a:solidFill>
                  <a:srgbClr val="FF0000"/>
                </a:solidFill>
                <a:highlight>
                  <a:srgbClr val="FFFF00"/>
                </a:highlight>
                <a:latin typeface="微软雅黑" panose="020b0503020204020204" charset="-122"/>
                <a:ea typeface="微软雅黑"/>
                <a:cs typeface="Times New Roman" panose="02020603050405020304" pitchFamily="18" charset="0"/>
                <a:sym typeface="+mn-ea"/>
              </a:rPr>
              <a:t>文体知识</a:t>
            </a:r>
            <a:endParaRPr kumimoji="0" lang="zh-CN" altLang="en-US" sz="4000" b="1" i="0" u="none" strike="noStrike" cap="none" normalizeH="0" baseline="0" smtClean="0">
              <a:ln>
                <a:noFill/>
              </a:ln>
              <a:solidFill>
                <a:srgbClr val="FF0000"/>
              </a:solidFill>
              <a:effectLst/>
              <a:highlight>
                <a:srgbClr val="FFFF00"/>
              </a:highlight>
              <a:latin typeface="微软雅黑" panose="020b0503020204020204" charset="-122"/>
              <a:ea typeface="微软雅黑"/>
              <a:cs typeface="Times New Roman" panose="02020603050405020304" pitchFamily="18" charset="0"/>
              <a:sym typeface="+mn-ea"/>
            </a:endParaRPr>
          </a:p>
        </p:txBody>
      </p:sp>
      <p:sp>
        <p:nvSpPr>
          <p:cNvPr id="4" name="文本框 3"/>
          <p:cNvSpPr txBox="1"/>
          <p:nvPr>
            <p:custDataLst>
              <p:tags r:id="rId4"/>
            </p:custDataLst>
          </p:nvPr>
        </p:nvSpPr>
        <p:spPr>
          <a:xfrm>
            <a:off x="4988560" y="341630"/>
            <a:ext cx="2214880" cy="70675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4000" b="1" smtClean="0">
                <a:ln>
                  <a:noFill/>
                </a:ln>
                <a:solidFill>
                  <a:srgbClr val="FF0000"/>
                </a:solidFill>
                <a:effectLst/>
                <a:latin typeface="微软雅黑" panose="020b0503020204020204" charset="-122"/>
                <a:ea typeface="微软雅黑"/>
                <a:cs typeface="Times New Roman" panose="02020603050405020304" pitchFamily="18" charset="0"/>
                <a:sym typeface="+mn-ea"/>
              </a:rPr>
              <a:t>学术论文</a:t>
            </a:r>
            <a:endParaRPr kumimoji="0" lang="zh-CN" altLang="zh-CN" sz="4000" b="1" i="0" u="none" strike="noStrike" cap="none" normalizeH="0" baseline="0" smtClean="0">
              <a:ln>
                <a:noFill/>
              </a:ln>
              <a:solidFill>
                <a:srgbClr val="FF0000"/>
              </a:solidFill>
              <a:effectLst/>
              <a:latin typeface="微软雅黑" panose="020b0503020204020204" charset="-122"/>
              <a:ea typeface="微软雅黑"/>
              <a:cs typeface="Times New Roman" panose="02020603050405020304" pitchFamily="18" charset="0"/>
              <a:sym typeface="+mn-ea"/>
            </a:endParaRPr>
          </a:p>
        </p:txBody>
      </p:sp>
      <p:sp>
        <p:nvSpPr>
          <p:cNvPr id="5" name="文本框 4"/>
          <p:cNvSpPr txBox="1"/>
          <p:nvPr>
            <p:custDataLst>
              <p:tags r:id="rId5"/>
            </p:custDataLst>
          </p:nvPr>
        </p:nvSpPr>
        <p:spPr>
          <a:xfrm>
            <a:off x="627380" y="1278255"/>
            <a:ext cx="10937240" cy="49644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381000" algn="l" defTabSz="914400" rtl="0" eaLnBrk="0" fontAlgn="base" latinLnBrk="0" hangingPunct="0">
              <a:lnSpc>
                <a:spcPct val="110000"/>
              </a:lnSpc>
              <a:spcBef>
                <a:spcPct val="0"/>
              </a:spcBef>
              <a:spcAft>
                <a:spcPct val="0"/>
              </a:spcAft>
              <a:buClrTx/>
              <a:buSzTx/>
              <a:buFontTx/>
              <a:buNone/>
            </a:pPr>
            <a:r>
              <a:rPr lang="en-US" altLang="zh-CN" sz="3600" b="1" smtClean="0">
                <a:ln>
                  <a:noFill/>
                </a:ln>
                <a:solidFill>
                  <a:srgbClr val="FF0000"/>
                </a:solidFill>
                <a:effectLst/>
                <a:latin typeface="华文中宋" panose="02010600040101010101" charset="-122"/>
                <a:ea typeface="华文中宋" panose="02010600040101010101" charset="-122"/>
                <a:cs typeface="华文中宋" panose="02010600040101010101" charset="-122"/>
                <a:sym typeface="+mn-ea"/>
              </a:rPr>
              <a:t>   </a:t>
            </a:r>
            <a:r>
              <a:rPr lang="zh-CN" altLang="en-US" sz="3600" b="1" smtClean="0">
                <a:ln>
                  <a:noFill/>
                </a:ln>
                <a:solidFill>
                  <a:srgbClr val="FF0000"/>
                </a:solidFill>
                <a:effectLst/>
                <a:latin typeface="华文中宋" panose="02010600040101010101" charset="-122"/>
                <a:ea typeface="华文中宋" panose="02010600040101010101" charset="-122"/>
                <a:cs typeface="华文中宋" panose="02010600040101010101" charset="-122"/>
                <a:sym typeface="+mn-ea"/>
              </a:rPr>
              <a:t>学术论文是对某个科学领域中的学术问题进行研究后表述科学研究成果的理论文章。</a:t>
            </a:r>
            <a:endParaRPr kumimoji="0" lang="zh-CN" altLang="en-US" sz="3600" b="1" i="0" u="none" strike="noStrike" cap="none" normalizeH="0" baseline="0" smtClean="0">
              <a:ln>
                <a:noFill/>
              </a:ln>
              <a:solidFill>
                <a:srgbClr val="FF0000"/>
              </a:solidFill>
              <a:effectLst/>
              <a:latin typeface="华文中宋" panose="02010600040101010101" charset="-122"/>
              <a:ea typeface="华文中宋" panose="02010600040101010101" charset="-122"/>
              <a:cs typeface="华文中宋" panose="02010600040101010101" charset="-122"/>
            </a:endParaRPr>
          </a:p>
          <a:p>
            <a:pPr marL="0" marR="0" lvl="0" indent="381000" algn="l" defTabSz="914400" rtl="0" eaLnBrk="0" fontAlgn="base" latinLnBrk="0" hangingPunct="0">
              <a:lnSpc>
                <a:spcPct val="110000"/>
              </a:lnSpc>
              <a:spcBef>
                <a:spcPct val="0"/>
              </a:spcBef>
              <a:spcAft>
                <a:spcPct val="0"/>
              </a:spcAft>
              <a:buClrTx/>
              <a:buSzTx/>
              <a:buFontTx/>
              <a:buNone/>
            </a:pPr>
            <a:r>
              <a:rPr lang="en-US" altLang="zh-CN" sz="3600" b="1" smtClean="0">
                <a:ln>
                  <a:noFill/>
                </a:ln>
                <a:effectLst/>
                <a:latin typeface="华文中宋" panose="02010600040101010101" charset="-122"/>
                <a:ea typeface="华文中宋" panose="02010600040101010101" charset="-122"/>
                <a:cs typeface="华文中宋" panose="02010600040101010101" charset="-122"/>
                <a:sym typeface="+mn-ea"/>
              </a:rPr>
              <a:t>   </a:t>
            </a:r>
            <a:r>
              <a:rPr lang="zh-CN" altLang="en-US" sz="3600" b="1" smtClean="0">
                <a:ln>
                  <a:noFill/>
                </a:ln>
                <a:effectLst/>
                <a:latin typeface="华文中宋" panose="02010600040101010101" charset="-122"/>
                <a:ea typeface="华文中宋" panose="02010600040101010101" charset="-122"/>
                <a:cs typeface="华文中宋" panose="02010600040101010101" charset="-122"/>
                <a:sym typeface="+mn-ea"/>
              </a:rPr>
              <a:t>分类</a:t>
            </a:r>
            <a:r>
              <a:rPr lang="en-US" altLang="zh-CN" sz="3600" b="1" smtClean="0">
                <a:ln>
                  <a:noFill/>
                </a:ln>
                <a:effectLst/>
                <a:latin typeface="华文中宋" panose="02010600040101010101" charset="-122"/>
                <a:ea typeface="华文中宋" panose="02010600040101010101" charset="-122"/>
                <a:cs typeface="华文中宋" panose="02010600040101010101" charset="-122"/>
                <a:sym typeface="+mn-ea"/>
              </a:rPr>
              <a:t>:</a:t>
            </a:r>
            <a:r>
              <a:rPr lang="zh-CN" altLang="en-US" sz="3600" b="1" smtClean="0">
                <a:ln>
                  <a:noFill/>
                </a:ln>
                <a:solidFill>
                  <a:srgbClr val="FF0000"/>
                </a:solidFill>
                <a:effectLst/>
                <a:latin typeface="华文中宋" panose="02010600040101010101" charset="-122"/>
                <a:ea typeface="华文中宋" panose="02010600040101010101" charset="-122"/>
                <a:cs typeface="华文中宋" panose="02010600040101010101" charset="-122"/>
                <a:sym typeface="+mn-ea"/>
              </a:rPr>
              <a:t>按研究的学科</a:t>
            </a:r>
            <a:r>
              <a:rPr lang="en-US" altLang="zh-CN" sz="3600" b="1" smtClean="0">
                <a:ln>
                  <a:noFill/>
                </a:ln>
                <a:effectLst/>
                <a:latin typeface="华文中宋" panose="02010600040101010101" charset="-122"/>
                <a:ea typeface="华文中宋" panose="02010600040101010101" charset="-122"/>
                <a:cs typeface="华文中宋" panose="02010600040101010101" charset="-122"/>
                <a:sym typeface="+mn-ea"/>
              </a:rPr>
              <a:t>,</a:t>
            </a:r>
            <a:r>
              <a:rPr lang="zh-CN" altLang="en-US" sz="3600" b="1" smtClean="0">
                <a:ln>
                  <a:noFill/>
                </a:ln>
                <a:effectLst/>
                <a:latin typeface="华文中宋" panose="02010600040101010101" charset="-122"/>
                <a:ea typeface="华文中宋" panose="02010600040101010101" charset="-122"/>
                <a:cs typeface="华文中宋" panose="02010600040101010101" charset="-122"/>
                <a:sym typeface="+mn-ea"/>
              </a:rPr>
              <a:t>可分为自然料学论文和社会料学论文</a:t>
            </a:r>
            <a:r>
              <a:rPr lang="en-US" altLang="zh-CN" sz="3600" b="1" smtClean="0">
                <a:ln>
                  <a:noFill/>
                </a:ln>
                <a:effectLst/>
                <a:latin typeface="华文中宋" panose="02010600040101010101" charset="-122"/>
                <a:ea typeface="华文中宋" panose="02010600040101010101" charset="-122"/>
                <a:cs typeface="华文中宋" panose="02010600040101010101" charset="-122"/>
                <a:sym typeface="+mn-ea"/>
              </a:rPr>
              <a:t>;</a:t>
            </a:r>
            <a:r>
              <a:rPr lang="zh-CN" altLang="en-US" sz="3600" b="1" smtClean="0">
                <a:ln>
                  <a:noFill/>
                </a:ln>
                <a:solidFill>
                  <a:srgbClr val="FF0000"/>
                </a:solidFill>
                <a:effectLst/>
                <a:latin typeface="华文中宋" panose="02010600040101010101" charset="-122"/>
                <a:ea typeface="华文中宋" panose="02010600040101010101" charset="-122"/>
                <a:cs typeface="华文中宋" panose="02010600040101010101" charset="-122"/>
                <a:sym typeface="+mn-ea"/>
              </a:rPr>
              <a:t>按研究的内容</a:t>
            </a:r>
            <a:r>
              <a:rPr lang="en-US" altLang="zh-CN" sz="3600" b="1" smtClean="0">
                <a:ln>
                  <a:noFill/>
                </a:ln>
                <a:effectLst/>
                <a:latin typeface="华文中宋" panose="02010600040101010101" charset="-122"/>
                <a:ea typeface="华文中宋" panose="02010600040101010101" charset="-122"/>
                <a:cs typeface="华文中宋" panose="02010600040101010101" charset="-122"/>
                <a:sym typeface="+mn-ea"/>
              </a:rPr>
              <a:t>,</a:t>
            </a:r>
            <a:r>
              <a:rPr lang="zh-CN" altLang="en-US" sz="3600" b="1" smtClean="0">
                <a:ln>
                  <a:noFill/>
                </a:ln>
                <a:effectLst/>
                <a:latin typeface="华文中宋" panose="02010600040101010101" charset="-122"/>
                <a:ea typeface="华文中宋" panose="02010600040101010101" charset="-122"/>
                <a:cs typeface="华文中宋" panose="02010600040101010101" charset="-122"/>
                <a:sym typeface="+mn-ea"/>
              </a:rPr>
              <a:t>可分为理论研究论文和应用研究论文</a:t>
            </a:r>
            <a:r>
              <a:rPr lang="en-US" altLang="zh-CN" sz="3600" b="1" smtClean="0">
                <a:ln>
                  <a:noFill/>
                </a:ln>
                <a:effectLst/>
                <a:latin typeface="华文中宋" panose="02010600040101010101" charset="-122"/>
                <a:ea typeface="华文中宋" panose="02010600040101010101" charset="-122"/>
                <a:cs typeface="华文中宋" panose="02010600040101010101" charset="-122"/>
                <a:sym typeface="+mn-ea"/>
              </a:rPr>
              <a:t>;</a:t>
            </a:r>
            <a:r>
              <a:rPr lang="zh-CN" altLang="en-US" sz="3600" b="1" smtClean="0">
                <a:ln>
                  <a:noFill/>
                </a:ln>
                <a:solidFill>
                  <a:srgbClr val="FF0000"/>
                </a:solidFill>
                <a:effectLst/>
                <a:latin typeface="华文中宋" panose="02010600040101010101" charset="-122"/>
                <a:ea typeface="华文中宋" panose="02010600040101010101" charset="-122"/>
                <a:cs typeface="华文中宋" panose="02010600040101010101" charset="-122"/>
                <a:sym typeface="+mn-ea"/>
              </a:rPr>
              <a:t>按写作的目的</a:t>
            </a:r>
            <a:r>
              <a:rPr lang="en-US" altLang="zh-CN" sz="3600" b="1" smtClean="0">
                <a:ln>
                  <a:noFill/>
                </a:ln>
                <a:effectLst/>
                <a:latin typeface="华文中宋" panose="02010600040101010101" charset="-122"/>
                <a:ea typeface="华文中宋" panose="02010600040101010101" charset="-122"/>
                <a:cs typeface="华文中宋" panose="02010600040101010101" charset="-122"/>
                <a:sym typeface="+mn-ea"/>
              </a:rPr>
              <a:t>,</a:t>
            </a:r>
            <a:r>
              <a:rPr lang="zh-CN" altLang="en-US" sz="3600" b="1" smtClean="0">
                <a:ln>
                  <a:noFill/>
                </a:ln>
                <a:effectLst/>
                <a:latin typeface="华文中宋" panose="02010600040101010101" charset="-122"/>
                <a:ea typeface="华文中宋" panose="02010600040101010101" charset="-122"/>
                <a:cs typeface="华文中宋" panose="02010600040101010101" charset="-122"/>
                <a:sym typeface="+mn-ea"/>
              </a:rPr>
              <a:t>可分为交流性论文和考核性论文。</a:t>
            </a:r>
            <a:endParaRPr kumimoji="0" lang="zh-CN" altLang="en-US" sz="3600" b="1" i="0" u="none" strike="noStrike" cap="none" normalizeH="0" baseline="0" smtClean="0">
              <a:ln>
                <a:noFill/>
              </a:ln>
              <a:solidFill>
                <a:schemeClr val="tx1"/>
              </a:solidFill>
              <a:effectLst/>
              <a:latin typeface="华文中宋" panose="02010600040101010101" charset="-122"/>
              <a:ea typeface="华文中宋" panose="02010600040101010101" charset="-122"/>
              <a:cs typeface="华文中宋" panose="02010600040101010101" charset="-122"/>
            </a:endParaRPr>
          </a:p>
          <a:p>
            <a:pPr marL="0" marR="0" lvl="0" indent="381000" algn="l" defTabSz="914400" rtl="0" eaLnBrk="0" fontAlgn="base" latinLnBrk="0" hangingPunct="0">
              <a:lnSpc>
                <a:spcPct val="110000"/>
              </a:lnSpc>
              <a:spcBef>
                <a:spcPct val="0"/>
              </a:spcBef>
              <a:spcAft>
                <a:spcPct val="0"/>
              </a:spcAft>
              <a:buClrTx/>
              <a:buSzTx/>
              <a:buFontTx/>
              <a:buNone/>
            </a:pPr>
            <a:r>
              <a:rPr lang="en-US" altLang="zh-CN" sz="3600" b="1" smtClean="0">
                <a:ln>
                  <a:noFill/>
                </a:ln>
                <a:solidFill>
                  <a:srgbClr val="FF0000"/>
                </a:solidFill>
                <a:effectLst/>
                <a:latin typeface="华文中宋" panose="02010600040101010101" charset="-122"/>
                <a:ea typeface="华文中宋" panose="02010600040101010101" charset="-122"/>
                <a:cs typeface="华文中宋" panose="02010600040101010101" charset="-122"/>
                <a:sym typeface="+mn-ea"/>
              </a:rPr>
              <a:t>    </a:t>
            </a:r>
            <a:r>
              <a:rPr lang="zh-CN" altLang="en-US" sz="3600" b="1" smtClean="0">
                <a:ln>
                  <a:noFill/>
                </a:ln>
                <a:solidFill>
                  <a:srgbClr val="FF0000"/>
                </a:solidFill>
                <a:effectLst/>
                <a:latin typeface="华文中宋" panose="02010600040101010101" charset="-122"/>
                <a:ea typeface="华文中宋" panose="02010600040101010101" charset="-122"/>
                <a:cs typeface="华文中宋" panose="02010600040101010101" charset="-122"/>
                <a:sym typeface="+mn-ea"/>
              </a:rPr>
              <a:t>特点</a:t>
            </a:r>
            <a:r>
              <a:rPr lang="zh-CN" altLang="en-US" sz="3600" b="1" smtClean="0">
                <a:ln>
                  <a:noFill/>
                </a:ln>
                <a:effectLst/>
                <a:latin typeface="华文中宋" panose="02010600040101010101" charset="-122"/>
                <a:ea typeface="华文中宋" panose="02010600040101010101" charset="-122"/>
                <a:cs typeface="华文中宋" panose="02010600040101010101" charset="-122"/>
                <a:sym typeface="+mn-ea"/>
              </a:rPr>
              <a:t>：科学性、创造性、理论性、平易性、专业性、实践性</a:t>
            </a:r>
            <a:endParaRPr kumimoji="0" lang="zh-CN" altLang="en-US" sz="3600" b="1" i="0" u="none" strike="noStrike" cap="none" normalizeH="0" baseline="0" smtClean="0">
              <a:ln>
                <a:noFill/>
              </a:ln>
              <a:solidFill>
                <a:schemeClr val="tx1"/>
              </a:solidFill>
              <a:effectLst/>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dur="1000" fill="hold" grpId="0" nodeType="after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par>
                                <p:cTn id="9" presetID="2" presetClass="entr" presetSubtype="4" dur="1000" fill="hold" grpId="0" nodeType="withEffect">
                                  <p:stCondLst>
                                    <p:cond delay="0"/>
                                  </p:stCondLst>
                                  <p:childTnLst>
                                    <p:set>
                                      <p:cBhvr>
                                        <p:cTn id="10" dur="1000"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55" presetClass="entr" presetSubtype="0" dur="1000" fill="hold"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p:cTn id="16"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7"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8" dur="1000"/>
                                        <p:tgtEl>
                                          <p:spTgt spid="5">
                                            <p:txEl>
                                              <p:pRg st="0" end="0"/>
                                            </p:txEl>
                                          </p:spTgt>
                                        </p:tgtEl>
                                      </p:cBhvr>
                                    </p:animEffect>
                                  </p:childTnLst>
                                </p:cTn>
                              </p:par>
                            </p:childTnLst>
                          </p:cTn>
                        </p:par>
                        <p:par>
                          <p:cTn id="19" fill="hold" nodeType="afterGroup">
                            <p:stCondLst>
                              <p:cond delay="2000"/>
                            </p:stCondLst>
                            <p:childTnLst>
                              <p:par>
                                <p:cTn id="20" presetID="55" presetClass="entr" presetSubtype="0" dur="1000" fill="hold" nodeType="after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 calcmode="lin" valueType="num">
                                      <p:cBhvr>
                                        <p:cTn id="22"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3"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4" dur="1000"/>
                                        <p:tgtEl>
                                          <p:spTgt spid="5">
                                            <p:txEl>
                                              <p:pRg st="1" end="1"/>
                                            </p:txEl>
                                          </p:spTgt>
                                        </p:tgtEl>
                                      </p:cBhvr>
                                    </p:animEffect>
                                  </p:childTnLst>
                                </p:cTn>
                              </p:par>
                            </p:childTnLst>
                          </p:cTn>
                        </p:par>
                        <p:par>
                          <p:cTn id="25" fill="hold" nodeType="afterGroup">
                            <p:stCondLst>
                              <p:cond delay="3000"/>
                            </p:stCondLst>
                            <p:childTnLst>
                              <p:par>
                                <p:cTn id="26" presetID="55" presetClass="entr" presetSubtype="0" dur="1000" fill="hold" nodeType="after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内容占位符 2"/>
          <p:cNvSpPr>
            <a:spLocks noGrp="1"/>
          </p:cNvSpPr>
          <p:nvPr>
            <p:ph idx="1"/>
            <p:custDataLst>
              <p:tags r:id="rId3"/>
            </p:custDataLst>
          </p:nvPr>
        </p:nvSpPr>
        <p:spPr>
          <a:xfrm>
            <a:off x="838200" y="1135380"/>
            <a:ext cx="10515600" cy="4351338"/>
          </a:xfrm>
        </p:spPr>
        <p:txBody>
          <a:bodyPr/>
          <a:lstStyle/>
          <a:p>
            <a:pPr marL="0" indent="0">
              <a:buNone/>
            </a:pPr>
            <a:r>
              <a:rPr lang="en-US" altLang="zh-CN">
                <a:latin typeface="华文楷体" panose="02010600040101010101" charset="-122"/>
                <a:ea typeface="华文楷体" panose="02010600040101010101" charset="-122"/>
                <a:cs typeface="华文楷体" panose="02010600040101010101" charset="-122"/>
              </a:rPr>
              <a:t>    </a:t>
            </a:r>
            <a:r>
              <a:rPr lang="zh-CN" altLang="en-US">
                <a:latin typeface="华文楷体" panose="02010600040101010101" charset="-122"/>
                <a:ea typeface="华文楷体" panose="02010600040101010101" charset="-122"/>
                <a:cs typeface="华文楷体" panose="02010600040101010101" charset="-122"/>
              </a:rPr>
              <a:t>“修辞立其诚”，是《易传.文言》的一句话。</a:t>
            </a:r>
            <a:r>
              <a:rPr lang="zh-CN" altLang="en-US">
                <a:solidFill>
                  <a:srgbClr val="FF0000"/>
                </a:solidFill>
                <a:latin typeface="华文楷体" panose="02010600040101010101" charset="-122"/>
                <a:ea typeface="华文楷体" panose="02010600040101010101" charset="-122"/>
                <a:cs typeface="华文楷体" panose="02010600040101010101" charset="-122"/>
              </a:rPr>
              <a:t>这句话虽然是两千年以前讲的</a:t>
            </a:r>
            <a:r>
              <a:rPr lang="zh-CN" altLang="en-US">
                <a:latin typeface="华文楷体" panose="02010600040101010101" charset="-122"/>
                <a:ea typeface="华文楷体" panose="02010600040101010101" charset="-122"/>
                <a:cs typeface="华文楷体" panose="02010600040101010101" charset="-122"/>
              </a:rPr>
              <a:t>，现在仍应加以肯定，</a:t>
            </a:r>
            <a:r>
              <a:rPr lang="zh-CN" altLang="en-US">
                <a:solidFill>
                  <a:srgbClr val="FF0000"/>
                </a:solidFill>
                <a:latin typeface="华文楷体" panose="02010600040101010101" charset="-122"/>
                <a:ea typeface="华文楷体" panose="02010600040101010101" charset="-122"/>
                <a:cs typeface="华文楷体" panose="02010600040101010101" charset="-122"/>
              </a:rPr>
              <a:t>仍应承认这是</a:t>
            </a:r>
            <a:r>
              <a:rPr lang="zh-CN" altLang="en-US" u="sng">
                <a:solidFill>
                  <a:srgbClr val="FF0000"/>
                </a:solidFill>
                <a:latin typeface="华文楷体" panose="02010600040101010101" charset="-122"/>
                <a:ea typeface="华文楷体" panose="02010600040101010101" charset="-122"/>
                <a:cs typeface="华文楷体" panose="02010600040101010101" charset="-122"/>
              </a:rPr>
              <a:t>发言著论写文章的一个原则</a:t>
            </a:r>
            <a:r>
              <a:rPr lang="zh-CN" altLang="en-US">
                <a:solidFill>
                  <a:srgbClr val="FF0000"/>
                </a:solidFill>
                <a:latin typeface="华文楷体" panose="02010600040101010101" charset="-122"/>
                <a:ea typeface="华文楷体" panose="02010600040101010101" charset="-122"/>
                <a:cs typeface="华文楷体" panose="02010600040101010101" charset="-122"/>
              </a:rPr>
              <a:t>。</a:t>
            </a:r>
            <a:r>
              <a:rPr lang="zh-CN" altLang="en-US">
                <a:latin typeface="华文楷体" panose="02010600040101010101" charset="-122"/>
                <a:ea typeface="华文楷体" panose="02010600040101010101" charset="-122"/>
                <a:cs typeface="华文楷体" panose="02010600040101010101" charset="-122"/>
              </a:rPr>
              <a:t>“立其诚”即是</a:t>
            </a:r>
            <a:r>
              <a:rPr lang="zh-CN" altLang="en-US">
                <a:solidFill>
                  <a:srgbClr val="FF0000"/>
                </a:solidFill>
                <a:latin typeface="华文楷体" panose="02010600040101010101" charset="-122"/>
                <a:ea typeface="华文楷体" panose="02010600040101010101" charset="-122"/>
                <a:cs typeface="华文楷体" panose="02010600040101010101" charset="-122"/>
              </a:rPr>
              <a:t>坚持真实性</a:t>
            </a:r>
            <a:r>
              <a:rPr lang="zh-CN" altLang="en-US">
                <a:latin typeface="华文楷体" panose="02010600040101010101" charset="-122"/>
                <a:ea typeface="华文楷体" panose="02010600040101010101" charset="-122"/>
                <a:cs typeface="华文楷体" panose="02010600040101010101" charset="-122"/>
              </a:rPr>
              <a:t>。诚者，实也，真也。现代所谓真，古代儒家谓之为“诚”。</a:t>
            </a:r>
            <a:endParaRPr lang="zh-CN" altLang="en-US">
              <a:latin typeface="华文楷体" panose="02010600040101010101" charset="-122"/>
              <a:ea typeface="华文楷体" panose="02010600040101010101" charset="-122"/>
              <a:cs typeface="华文楷体" panose="02010600040101010101" charset="-122"/>
            </a:endParaRPr>
          </a:p>
        </p:txBody>
      </p:sp>
      <p:sp>
        <p:nvSpPr>
          <p:cNvPr id="5" name="文本框 4"/>
          <p:cNvSpPr txBox="1"/>
          <p:nvPr>
            <p:custDataLst>
              <p:tags r:id="rId4"/>
            </p:custDataLst>
          </p:nvPr>
        </p:nvSpPr>
        <p:spPr>
          <a:xfrm>
            <a:off x="1228725" y="335280"/>
            <a:ext cx="6122670" cy="583565"/>
          </a:xfrm>
          <a:prstGeom prst="rect">
            <a:avLst/>
          </a:prstGeom>
          <a:solidFill>
            <a:schemeClr val="accent5">
              <a:lumMod val="20000"/>
              <a:lumOff val="80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a:latin typeface="华文楷体" panose="02010600040101010101" charset="-122"/>
                <a:ea typeface="华文楷体" panose="02010600040101010101" charset="-122"/>
                <a:cs typeface="华文楷体" panose="02010600040101010101" charset="-122"/>
              </a:rPr>
              <a:t>1</a:t>
            </a:r>
            <a:r>
              <a:rPr lang="zh-CN" altLang="en-US" sz="3200">
                <a:latin typeface="华文楷体" panose="02010600040101010101" charset="-122"/>
                <a:ea typeface="华文楷体" panose="02010600040101010101" charset="-122"/>
                <a:cs typeface="华文楷体" panose="02010600040101010101" charset="-122"/>
              </a:rPr>
              <a:t>、分析</a:t>
            </a:r>
            <a:r>
              <a:rPr lang="en-US" altLang="zh-CN" sz="3200">
                <a:latin typeface="华文楷体" panose="02010600040101010101" charset="-122"/>
                <a:ea typeface="华文楷体" panose="02010600040101010101" charset="-122"/>
                <a:cs typeface="华文楷体" panose="02010600040101010101" charset="-122"/>
              </a:rPr>
              <a:t>”</a:t>
            </a:r>
            <a:r>
              <a:rPr lang="zh-CN" altLang="en-US" sz="3200">
                <a:latin typeface="华文楷体" panose="02010600040101010101" charset="-122"/>
                <a:ea typeface="华文楷体" panose="02010600040101010101" charset="-122"/>
                <a:cs typeface="华文楷体" panose="02010600040101010101" charset="-122"/>
              </a:rPr>
              <a:t>修辞立其诚</a:t>
            </a:r>
            <a:r>
              <a:rPr lang="en-US" altLang="zh-CN" sz="3200">
                <a:latin typeface="华文楷体" panose="02010600040101010101" charset="-122"/>
                <a:ea typeface="华文楷体" panose="02010600040101010101" charset="-122"/>
                <a:cs typeface="华文楷体" panose="02010600040101010101" charset="-122"/>
              </a:rPr>
              <a:t>”</a:t>
            </a:r>
            <a:r>
              <a:rPr lang="zh-CN" altLang="en-US" sz="3200">
                <a:latin typeface="华文楷体" panose="02010600040101010101" charset="-122"/>
                <a:ea typeface="华文楷体" panose="02010600040101010101" charset="-122"/>
                <a:cs typeface="华文楷体" panose="02010600040101010101" charset="-122"/>
              </a:rPr>
              <a:t>的含义？</a:t>
            </a:r>
            <a:endParaRPr lang="zh-CN" altLang="en-US" sz="3200">
              <a:latin typeface="华文楷体" panose="02010600040101010101" charset="-122"/>
              <a:ea typeface="华文楷体" panose="02010600040101010101" charset="-122"/>
              <a:cs typeface="华文楷体" panose="02010600040101010101" charset="-122"/>
            </a:endParaRPr>
          </a:p>
        </p:txBody>
      </p:sp>
      <p:sp>
        <p:nvSpPr>
          <p:cNvPr id="4" name="文本框 3"/>
          <p:cNvSpPr txBox="1"/>
          <p:nvPr>
            <p:custDataLst>
              <p:tags r:id="rId5"/>
            </p:custDataLst>
          </p:nvPr>
        </p:nvSpPr>
        <p:spPr>
          <a:xfrm>
            <a:off x="1019810" y="2793365"/>
            <a:ext cx="7091680" cy="583565"/>
          </a:xfrm>
          <a:prstGeom prst="rect">
            <a:avLst/>
          </a:prstGeom>
          <a:solidFill>
            <a:schemeClr val="accent5">
              <a:lumMod val="20000"/>
              <a:lumOff val="80000"/>
            </a:schemeClr>
          </a:solid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u="sng">
                <a:solidFill>
                  <a:srgbClr val="FF0000"/>
                </a:solidFill>
                <a:latin typeface="华文楷体" panose="02010600040101010101" charset="-122"/>
                <a:ea typeface="华文楷体" panose="02010600040101010101" charset="-122"/>
                <a:cs typeface="华文楷体" panose="02010600040101010101" charset="-122"/>
                <a:sym typeface="+mn-ea"/>
              </a:rPr>
              <a:t>本义：发言著论写文章要</a:t>
            </a:r>
            <a:r>
              <a:rPr lang="zh-CN" altLang="en-US" sz="3200">
                <a:solidFill>
                  <a:srgbClr val="FF0000"/>
                </a:solidFill>
                <a:latin typeface="华文楷体" panose="02010600040101010101" charset="-122"/>
                <a:ea typeface="华文楷体" panose="02010600040101010101" charset="-122"/>
                <a:cs typeface="华文楷体" panose="02010600040101010101" charset="-122"/>
                <a:sym typeface="+mn-ea"/>
              </a:rPr>
              <a:t>坚持真实性</a:t>
            </a:r>
            <a:r>
              <a:rPr lang="zh-CN" altLang="en-US" sz="3200">
                <a:latin typeface="华文楷体" panose="02010600040101010101" charset="-122"/>
                <a:ea typeface="华文楷体" panose="02010600040101010101" charset="-122"/>
                <a:cs typeface="华文楷体" panose="02010600040101010101" charset="-122"/>
                <a:sym typeface="+mn-ea"/>
              </a:rPr>
              <a:t>。</a:t>
            </a:r>
            <a:endParaRPr lang="zh-CN" altLang="en-US" sz="3200"/>
          </a:p>
        </p:txBody>
      </p:sp>
      <p:sp>
        <p:nvSpPr>
          <p:cNvPr id="6" name="文本框 5"/>
          <p:cNvSpPr txBox="1"/>
          <p:nvPr>
            <p:custDataLst>
              <p:tags r:id="rId6"/>
            </p:custDataLst>
          </p:nvPr>
        </p:nvSpPr>
        <p:spPr>
          <a:xfrm>
            <a:off x="838200" y="3585210"/>
            <a:ext cx="9720580" cy="583565"/>
          </a:xfrm>
          <a:prstGeom prst="rect">
            <a:avLst/>
          </a:prstGeom>
          <a:solidFill>
            <a:schemeClr val="accent6">
              <a:lumMod val="20000"/>
              <a:lumOff val="80000"/>
            </a:schemeClr>
          </a:solid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a:latin typeface="华文楷体" panose="02010600040101010101" charset="-122"/>
                <a:ea typeface="华文楷体" panose="02010600040101010101" charset="-122"/>
                <a:cs typeface="华文楷体" panose="02010600040101010101" charset="-122"/>
              </a:rPr>
              <a:t>2</a:t>
            </a:r>
            <a:r>
              <a:rPr lang="zh-CN" altLang="en-US" sz="3200">
                <a:latin typeface="华文楷体" panose="02010600040101010101" charset="-122"/>
                <a:ea typeface="华文楷体" panose="02010600040101010101" charset="-122"/>
                <a:cs typeface="华文楷体" panose="02010600040101010101" charset="-122"/>
              </a:rPr>
              <a:t>、“立其</a:t>
            </a:r>
            <a:r>
              <a:rPr lang="zh-CN" altLang="en-US" sz="3200">
                <a:latin typeface="华文楷体" panose="02010600040101010101" charset="-122"/>
                <a:ea typeface="华文楷体" panose="02010600040101010101" charset="-122"/>
                <a:cs typeface="华文楷体" panose="02010600040101010101" charset="-122"/>
                <a:sym typeface="+mn-ea"/>
              </a:rPr>
              <a:t>诚”的含义具体为为哪三点？应如何理解？</a:t>
            </a:r>
            <a:endParaRPr lang="zh-CN" altLang="en-US" sz="3200">
              <a:latin typeface="华文楷体" panose="02010600040101010101" charset="-122"/>
              <a:ea typeface="华文楷体" panose="02010600040101010101" charset="-122"/>
              <a:cs typeface="华文楷体" panose="02010600040101010101" charset="-122"/>
            </a:endParaRPr>
          </a:p>
        </p:txBody>
      </p:sp>
      <p:sp>
        <p:nvSpPr>
          <p:cNvPr id="7" name="内容占位符 2"/>
          <p:cNvSpPr>
            <a:spLocks noGrp="1"/>
          </p:cNvSpPr>
          <p:nvPr>
            <p:custDataLst>
              <p:tags r:id="rId7"/>
            </p:custDataLst>
          </p:nvPr>
        </p:nvSpPr>
        <p:spPr>
          <a:xfrm>
            <a:off x="741680" y="4377055"/>
            <a:ext cx="11229975" cy="3130550"/>
          </a:xfrm>
          <a:prstGeom prst="rect">
            <a:avLst/>
          </a:prstGeom>
        </p:spPr>
        <p:txBody>
          <a:bodyPr vert="horz" lIns="91440" tIns="45720" rIns="91440" bIns="45720" rtlCol="0">
            <a:normAutofit/>
          </a:bodyPr>
          <a:lstStyle>
            <a:defPPr>
              <a:defRPr lang="zh-CN"/>
            </a:defPPr>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l" fontAlgn="base">
              <a:lnSpc>
                <a:spcPct val="100000"/>
              </a:lnSpc>
              <a:buClrTx/>
              <a:buSzTx/>
              <a:buNone/>
            </a:pPr>
            <a:r>
              <a:rPr lang="zh-CN" altLang="en-US" sz="2800" b="1" smtClean="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“立其诚”应包括“名实一致”“言行一致”“表里一致”三个方面。</a:t>
            </a:r>
            <a:endParaRPr lang="zh-CN" altLang="en-US" sz="2800" b="1" smtClean="0">
              <a:solidFill>
                <a:srgbClr val="C00000"/>
              </a:solidFill>
              <a:latin typeface="楷体" panose="02010609060101010101" pitchFamily="49" charset="-122"/>
              <a:ea typeface="楷体" panose="02010609060101010101" pitchFamily="49" charset="-122"/>
              <a:cs typeface="楷体" panose="02010609060101010101" pitchFamily="49" charset="-122"/>
              <a:sym typeface="+mn-ea"/>
            </a:endParaRPr>
          </a:p>
          <a:p>
            <a:pPr marL="0" algn="l" fontAlgn="base">
              <a:lnSpc>
                <a:spcPct val="100000"/>
              </a:lnSpc>
              <a:buClrTx/>
              <a:buSzTx/>
              <a:buNone/>
            </a:pPr>
            <a:r>
              <a:rPr lang="zh-CN" altLang="en-US" b="1" smtClean="0">
                <a:latin typeface="楷体" panose="02010609060101010101" pitchFamily="49" charset="-122"/>
                <a:ea typeface="楷体" panose="02010609060101010101" pitchFamily="49" charset="-122"/>
                <a:cs typeface="楷体" panose="02010609060101010101" pitchFamily="49" charset="-122"/>
                <a:sym typeface="+mn-ea"/>
              </a:rPr>
              <a:t>“名实一致”，就是言辞或命题与客观实际一致；</a:t>
            </a:r>
            <a:endParaRPr lang="zh-CN" altLang="en-US" b="1" smtClean="0">
              <a:latin typeface="楷体" panose="02010609060101010101" pitchFamily="49" charset="-122"/>
              <a:ea typeface="楷体" panose="02010609060101010101" pitchFamily="49" charset="-122"/>
              <a:cs typeface="楷体" panose="02010609060101010101" pitchFamily="49" charset="-122"/>
              <a:sym typeface="+mn-ea"/>
            </a:endParaRPr>
          </a:p>
          <a:p>
            <a:pPr marL="0" algn="l" fontAlgn="base">
              <a:lnSpc>
                <a:spcPct val="100000"/>
              </a:lnSpc>
              <a:buClrTx/>
              <a:buSzTx/>
              <a:buNone/>
            </a:pPr>
            <a:r>
              <a:rPr lang="zh-CN" altLang="en-US" b="1" smtClean="0">
                <a:latin typeface="楷体" panose="02010609060101010101" pitchFamily="49" charset="-122"/>
                <a:ea typeface="楷体" panose="02010609060101010101" pitchFamily="49" charset="-122"/>
                <a:cs typeface="楷体" panose="02010609060101010101" pitchFamily="49" charset="-122"/>
                <a:sym typeface="+mn-ea"/>
              </a:rPr>
              <a:t>“言行一致”，也就是理论与实践一致，思想与行动一致；</a:t>
            </a:r>
            <a:endParaRPr lang="zh-CN" altLang="en-US" b="1" smtClean="0">
              <a:latin typeface="楷体" panose="02010609060101010101" pitchFamily="49" charset="-122"/>
              <a:ea typeface="楷体" panose="02010609060101010101" pitchFamily="49" charset="-122"/>
              <a:cs typeface="楷体" panose="02010609060101010101" pitchFamily="49" charset="-122"/>
              <a:sym typeface="+mn-ea"/>
            </a:endParaRPr>
          </a:p>
          <a:p>
            <a:pPr marL="0" algn="l" fontAlgn="base">
              <a:lnSpc>
                <a:spcPct val="100000"/>
              </a:lnSpc>
              <a:buClrTx/>
              <a:buSzTx/>
              <a:buNone/>
            </a:pPr>
            <a:r>
              <a:rPr lang="zh-CN" altLang="en-US" b="1" smtClean="0">
                <a:latin typeface="楷体" panose="02010609060101010101" pitchFamily="49" charset="-122"/>
                <a:ea typeface="楷体" panose="02010609060101010101" pitchFamily="49" charset="-122"/>
                <a:cs typeface="楷体" panose="02010609060101010101" pitchFamily="49" charset="-122"/>
                <a:sym typeface="+mn-ea"/>
              </a:rPr>
              <a:t>“表里一致”，即心口一致，口中所说的与心中所想的应该一致。</a:t>
            </a:r>
            <a:endParaRPr lang="zh-CN" altLang="en-US" b="1" smtClean="0">
              <a:latin typeface="楷体" panose="02010609060101010101" pitchFamily="49" charset="-122"/>
              <a:ea typeface="楷体" panose="02010609060101010101" pitchFamily="49" charset="-122"/>
              <a:cs typeface="楷体" panose="02010609060101010101" pitchFamily="49" charset="-122"/>
            </a:endParaRPr>
          </a:p>
        </p:txBody>
      </p:sp>
      <p:sp>
        <p:nvSpPr>
          <p:cNvPr id="9" name="文本框 8"/>
          <p:cNvSpPr txBox="1"/>
          <p:nvPr>
            <p:custDataLst>
              <p:tags r:id="rId8"/>
            </p:custDataLst>
          </p:nvPr>
        </p:nvSpPr>
        <p:spPr>
          <a:xfrm>
            <a:off x="11652250" y="6478270"/>
            <a:ext cx="309880" cy="36830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P spid="7"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内容占位符 2"/>
          <p:cNvSpPr>
            <a:spLocks noGrp="1"/>
          </p:cNvSpPr>
          <p:nvPr>
            <p:custDataLst>
              <p:tags r:id="rId3"/>
            </p:custDataLst>
          </p:nvPr>
        </p:nvSpPr>
        <p:spPr>
          <a:xfrm>
            <a:off x="1219835" y="123190"/>
            <a:ext cx="10972165" cy="699135"/>
          </a:xfrm>
          <a:prstGeom prst="rect">
            <a:avLst/>
          </a:prstGeom>
        </p:spPr>
        <p:txBody>
          <a:bodyPr vert="horz" lIns="91440" tIns="45720" rIns="91440" bIns="45720" rtlCol="0">
            <a:noAutofit/>
          </a:bodyPr>
          <a:lstStyle>
            <a:defPPr>
              <a:defRPr lang="zh-CN"/>
            </a:defPPr>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zh-CN" altLang="en-US" sz="3200">
                <a:solidFill>
                  <a:schemeClr val="dk1"/>
                </a:solidFill>
                <a:latin typeface="楷体" panose="02010609060101010101" pitchFamily="49" charset="-122"/>
                <a:ea typeface="楷体" panose="02010609060101010101" pitchFamily="49" charset="-122"/>
                <a:cs typeface="楷体" panose="02010609060101010101" pitchFamily="49" charset="-122"/>
              </a:rPr>
              <a:t>找出文章的中心论题，尝试划分文章层次、理清论证思路。</a:t>
            </a:r>
            <a:endParaRPr lang="zh-CN" altLang="en-US" sz="3200">
              <a:solidFill>
                <a:schemeClr val="dk1"/>
              </a:solidFill>
              <a:latin typeface="楷体" panose="02010609060101010101" pitchFamily="49" charset="-122"/>
              <a:ea typeface="楷体" panose="02010609060101010101" pitchFamily="49" charset="-122"/>
              <a:cs typeface="楷体" panose="02010609060101010101" pitchFamily="49" charset="-122"/>
            </a:endParaRPr>
          </a:p>
        </p:txBody>
      </p:sp>
      <p:sp>
        <p:nvSpPr>
          <p:cNvPr id="18433" name="文本框 35"/>
          <p:cNvSpPr/>
          <p:nvPr>
            <p:custDataLst>
              <p:tags r:id="rId4"/>
            </p:custDataLst>
          </p:nvPr>
        </p:nvSpPr>
        <p:spPr>
          <a:xfrm>
            <a:off x="325755" y="822325"/>
            <a:ext cx="11785600" cy="9258300"/>
          </a:xfrm>
          <a:prstGeom prst="rect">
            <a:avLst/>
          </a:prstGeom>
          <a:noFill/>
          <a:ln>
            <a:noFill/>
            <a:miter lim="800000"/>
          </a:ln>
        </p:spPr>
        <p:txBody>
          <a:bodyPr wrap="square" anchor="t" anchorCtr="0">
            <a:spAutoFit/>
          </a:bodyPr>
          <a:lstStyle>
            <a:defPPr>
              <a:defRPr lang="zh-CN"/>
            </a:defPPr>
            <a:lvl1pPr marL="0" indent="0" algn="l" defTabSz="914400" rtl="0" eaLnBrk="1" fontAlgn="base" latinLnBrk="0" hangingPunct="1">
              <a:lnSpc>
                <a:spcPct val="100000"/>
              </a:lnSpc>
              <a:spcBef>
                <a:spcPct val="0"/>
              </a:spcBef>
              <a:spcAft>
                <a:spcPct val="0"/>
              </a:spcAft>
              <a:buClrTx/>
              <a:buSzTx/>
              <a:buFont typeface="Arial" pitchFamily="34" charset="0"/>
              <a:buNone/>
              <a:defRPr lang="zh-CN" altLang="en-US" sz="2800" b="1" i="0" u="none" kern="1200" baseline="0">
                <a:solidFill>
                  <a:srgbClr val="CC00FF"/>
                </a:solidFill>
                <a:latin typeface="Arial" pitchFamily="34" charset="0"/>
                <a:ea typeface="宋体" panose="02010600030101010101" pitchFamily="2" charset="-122"/>
                <a:cs typeface="+mn-cs"/>
              </a:defRPr>
            </a:lvl1pPr>
            <a:lvl2pPr marL="457200" indent="0" algn="l" defTabSz="914400" rtl="0" eaLnBrk="1" fontAlgn="base" latinLnBrk="0" hangingPunct="1">
              <a:lnSpc>
                <a:spcPct val="100000"/>
              </a:lnSpc>
              <a:spcBef>
                <a:spcPct val="0"/>
              </a:spcBef>
              <a:spcAft>
                <a:spcPct val="0"/>
              </a:spcAft>
              <a:buClrTx/>
              <a:buSzTx/>
              <a:buFont typeface="Arial" pitchFamily="34" charset="0"/>
              <a:buNone/>
              <a:defRPr lang="zh-CN" altLang="en-US" sz="2800" b="1" i="0" u="none" kern="1200" baseline="0">
                <a:solidFill>
                  <a:srgbClr val="CC00FF"/>
                </a:solidFill>
                <a:latin typeface="Arial" pitchFamily="34" charset="0"/>
                <a:ea typeface="宋体" panose="02010600030101010101" pitchFamily="2" charset="-122"/>
                <a:cs typeface="+mn-cs"/>
              </a:defRPr>
            </a:lvl2pPr>
            <a:lvl3pPr marL="914400" indent="0" algn="l" defTabSz="914400" rtl="0" eaLnBrk="1" fontAlgn="base" latinLnBrk="0" hangingPunct="1">
              <a:lnSpc>
                <a:spcPct val="100000"/>
              </a:lnSpc>
              <a:spcBef>
                <a:spcPct val="0"/>
              </a:spcBef>
              <a:spcAft>
                <a:spcPct val="0"/>
              </a:spcAft>
              <a:buClrTx/>
              <a:buSzTx/>
              <a:buFont typeface="Arial" pitchFamily="34" charset="0"/>
              <a:buNone/>
              <a:defRPr lang="zh-CN" altLang="en-US" sz="2800" b="1" i="0" u="none" kern="1200" baseline="0">
                <a:solidFill>
                  <a:srgbClr val="CC00FF"/>
                </a:solidFill>
                <a:latin typeface="Arial" pitchFamily="34" charset="0"/>
                <a:ea typeface="宋体" panose="02010600030101010101" pitchFamily="2" charset="-122"/>
                <a:cs typeface="+mn-cs"/>
              </a:defRPr>
            </a:lvl3pPr>
            <a:lvl4pPr marL="1371600" indent="0" algn="l" defTabSz="914400" rtl="0" eaLnBrk="1" fontAlgn="base" latinLnBrk="0" hangingPunct="1">
              <a:lnSpc>
                <a:spcPct val="100000"/>
              </a:lnSpc>
              <a:spcBef>
                <a:spcPct val="0"/>
              </a:spcBef>
              <a:spcAft>
                <a:spcPct val="0"/>
              </a:spcAft>
              <a:buClrTx/>
              <a:buSzTx/>
              <a:buFont typeface="Arial" pitchFamily="34" charset="0"/>
              <a:buNone/>
              <a:defRPr lang="zh-CN" altLang="en-US" sz="2800" b="1" i="0" u="none" kern="1200" baseline="0">
                <a:solidFill>
                  <a:srgbClr val="CC00FF"/>
                </a:solidFill>
                <a:latin typeface="Arial" pitchFamily="34" charset="0"/>
                <a:ea typeface="宋体" panose="02010600030101010101" pitchFamily="2" charset="-122"/>
                <a:cs typeface="+mn-cs"/>
              </a:defRPr>
            </a:lvl4pPr>
            <a:lvl5pPr marL="1828800" indent="0" algn="l" defTabSz="914400" rtl="0" eaLnBrk="1" fontAlgn="base" latinLnBrk="0" hangingPunct="1">
              <a:lnSpc>
                <a:spcPct val="100000"/>
              </a:lnSpc>
              <a:spcBef>
                <a:spcPct val="0"/>
              </a:spcBef>
              <a:spcAft>
                <a:spcPct val="0"/>
              </a:spcAft>
              <a:buClrTx/>
              <a:buSzTx/>
              <a:buFont typeface="Arial" pitchFamily="34" charset="0"/>
              <a:buNone/>
              <a:defRPr lang="zh-CN" altLang="en-US" sz="2800" b="1" i="0" u="none" kern="1200" baseline="0">
                <a:solidFill>
                  <a:srgbClr val="CC00FF"/>
                </a:solidFill>
                <a:latin typeface="Arial"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28600" algn="l">
              <a:lnSpc>
                <a:spcPct val="150000"/>
              </a:lnSpc>
              <a:spcBef>
                <a:spcPts val="1000"/>
              </a:spcBef>
              <a:buNone/>
            </a:pPr>
            <a:r>
              <a:rPr lang="en-US" altLang="zh-CN" smtClean="0">
                <a:solidFill>
                  <a:schemeClr val="tx1"/>
                </a:solidFill>
                <a:latin typeface="华文楷体" panose="02010600040101010101" charset="-122"/>
                <a:ea typeface="华文楷体" panose="02010600040101010101" charset="-122"/>
                <a:cs typeface="华文楷体" panose="02010600040101010101" charset="-122"/>
              </a:rPr>
              <a:t>1.</a:t>
            </a:r>
            <a:r>
              <a:rPr lang="zh-CN" altLang="en-US" smtClean="0">
                <a:solidFill>
                  <a:schemeClr val="tx1"/>
                </a:solidFill>
                <a:latin typeface="华文楷体" panose="02010600040101010101" charset="-122"/>
                <a:ea typeface="华文楷体" panose="02010600040101010101" charset="-122"/>
                <a:cs typeface="华文楷体" panose="02010600040101010101" charset="-122"/>
              </a:rPr>
              <a:t>作者是如何提出文章的中心论题的？</a:t>
            </a:r>
            <a:endParaRPr lang="zh-CN" altLang="en-US" smtClean="0">
              <a:solidFill>
                <a:schemeClr val="tx1"/>
              </a:solidFill>
              <a:latin typeface="华文楷体" panose="02010600040101010101" charset="-122"/>
              <a:ea typeface="华文楷体" panose="02010600040101010101" charset="-122"/>
              <a:cs typeface="华文楷体" panose="02010600040101010101" charset="-122"/>
            </a:endParaRPr>
          </a:p>
          <a:p>
            <a:pPr lvl="0" indent="-228600" algn="l">
              <a:lnSpc>
                <a:spcPct val="150000"/>
              </a:lnSpc>
              <a:spcBef>
                <a:spcPts val="1000"/>
              </a:spcBef>
              <a:buNone/>
            </a:pPr>
            <a:r>
              <a:rPr smtClean="0">
                <a:solidFill>
                  <a:schemeClr val="tx1"/>
                </a:solidFill>
                <a:latin typeface="华文楷体" panose="02010600040101010101" charset="-122"/>
                <a:ea typeface="华文楷体" panose="02010600040101010101" charset="-122"/>
                <a:cs typeface="华文楷体" panose="02010600040101010101" charset="-122"/>
                <a:sym typeface="+mn-ea"/>
              </a:rPr>
              <a:t>2.文章将“立其诚”的含义概括为哪三点？找出来？</a:t>
            </a:r>
            <a:endParaRPr smtClean="0">
              <a:solidFill>
                <a:schemeClr val="tx1"/>
              </a:solidFill>
              <a:latin typeface="华文楷体" panose="02010600040101010101" charset="-122"/>
              <a:ea typeface="华文楷体" panose="02010600040101010101" charset="-122"/>
              <a:cs typeface="华文楷体" panose="02010600040101010101" charset="-122"/>
              <a:sym typeface="+mn-ea"/>
            </a:endParaRPr>
          </a:p>
          <a:p>
            <a:pPr lvl="0" indent="-228600" algn="l">
              <a:lnSpc>
                <a:spcPct val="150000"/>
              </a:lnSpc>
              <a:spcBef>
                <a:spcPts val="1000"/>
              </a:spcBef>
              <a:buNone/>
            </a:pPr>
            <a:r>
              <a:rPr smtClean="0">
                <a:solidFill>
                  <a:schemeClr val="tx1"/>
                </a:solidFill>
                <a:latin typeface="华文楷体" panose="02010600040101010101" charset="-122"/>
                <a:ea typeface="华文楷体" panose="02010600040101010101" charset="-122"/>
                <a:cs typeface="华文楷体" panose="02010600040101010101" charset="-122"/>
                <a:sym typeface="+mn-ea"/>
              </a:rPr>
              <a:t>3.从文中看，应如何认识客观世界（追求真理）？</a:t>
            </a:r>
            <a:r>
              <a:rPr lang="en-US" altLang="zh-CN" smtClean="0">
                <a:solidFill>
                  <a:schemeClr val="tx1"/>
                </a:solidFill>
                <a:latin typeface="华文楷体" panose="02010600040101010101" charset="-122"/>
                <a:ea typeface="华文楷体" panose="02010600040101010101" charset="-122"/>
                <a:cs typeface="华文楷体" panose="02010600040101010101" charset="-122"/>
                <a:sym typeface="+mn-ea"/>
              </a:rPr>
              <a:t>7</a:t>
            </a:r>
            <a:r>
              <a:rPr smtClean="0">
                <a:solidFill>
                  <a:schemeClr val="tx1"/>
                </a:solidFill>
                <a:latin typeface="华文楷体" panose="02010600040101010101" charset="-122"/>
                <a:ea typeface="华文楷体" panose="02010600040101010101" charset="-122"/>
                <a:cs typeface="华文楷体" panose="02010600040101010101" charset="-122"/>
                <a:sym typeface="+mn-ea"/>
              </a:rPr>
              <a:t>、</a:t>
            </a:r>
            <a:r>
              <a:rPr lang="en-US" altLang="zh-CN" smtClean="0">
                <a:solidFill>
                  <a:schemeClr val="tx1"/>
                </a:solidFill>
                <a:latin typeface="华文楷体" panose="02010600040101010101" charset="-122"/>
                <a:ea typeface="华文楷体" panose="02010600040101010101" charset="-122"/>
                <a:cs typeface="华文楷体" panose="02010600040101010101" charset="-122"/>
                <a:sym typeface="+mn-ea"/>
              </a:rPr>
              <a:t>8</a:t>
            </a:r>
            <a:endParaRPr smtClean="0">
              <a:solidFill>
                <a:schemeClr val="tx1"/>
              </a:solidFill>
              <a:latin typeface="华文楷体" panose="02010600040101010101" charset="-122"/>
              <a:ea typeface="华文楷体" panose="02010600040101010101" charset="-122"/>
              <a:cs typeface="华文楷体" panose="02010600040101010101" charset="-122"/>
              <a:sym typeface="+mn-ea"/>
            </a:endParaRPr>
          </a:p>
          <a:p>
            <a:pPr lvl="0" indent="-228600" algn="l">
              <a:lnSpc>
                <a:spcPct val="150000"/>
              </a:lnSpc>
              <a:spcBef>
                <a:spcPts val="1000"/>
              </a:spcBef>
              <a:buNone/>
            </a:pPr>
            <a:r>
              <a:rPr smtClean="0">
                <a:solidFill>
                  <a:schemeClr val="tx1"/>
                </a:solidFill>
                <a:latin typeface="华文楷体" panose="02010600040101010101" charset="-122"/>
                <a:ea typeface="华文楷体" panose="02010600040101010101" charset="-122"/>
                <a:cs typeface="华文楷体" panose="02010600040101010101" charset="-122"/>
                <a:sym typeface="+mn-ea"/>
              </a:rPr>
              <a:t>4</a:t>
            </a:r>
            <a:r>
              <a:rPr lang="zh-CN" altLang="en-US" smtClean="0">
                <a:solidFill>
                  <a:schemeClr val="tx1"/>
                </a:solidFill>
                <a:latin typeface="华文楷体" panose="02010600040101010101" charset="-122"/>
                <a:ea typeface="华文楷体" panose="02010600040101010101" charset="-122"/>
                <a:cs typeface="华文楷体" panose="02010600040101010101" charset="-122"/>
              </a:rPr>
              <a:t>.端正学风的首要原则是什么？</a:t>
            </a:r>
            <a:r>
              <a:rPr lang="en-US" altLang="zh-CN" smtClean="0">
                <a:sym typeface="+mn-ea"/>
              </a:rPr>
              <a:t>9</a:t>
            </a:r>
            <a:r>
              <a:rPr smtClean="0">
                <a:sym typeface="+mn-ea"/>
              </a:rPr>
              <a:t>段中怎样做就是“端正学风”了？</a:t>
            </a:r>
            <a:endParaRPr lang="zh-CN" altLang="en-US" smtClean="0">
              <a:solidFill>
                <a:schemeClr val="tx1"/>
              </a:solidFill>
              <a:latin typeface="华文楷体" panose="02010600040101010101" charset="-122"/>
              <a:ea typeface="华文楷体" panose="02010600040101010101" charset="-122"/>
              <a:cs typeface="华文楷体" panose="02010600040101010101" charset="-122"/>
            </a:endParaRPr>
          </a:p>
          <a:p>
            <a:pPr lvl="0" indent="-228600" algn="l">
              <a:lnSpc>
                <a:spcPct val="150000"/>
              </a:lnSpc>
              <a:spcBef>
                <a:spcPts val="1000"/>
              </a:spcBef>
              <a:buNone/>
            </a:pPr>
            <a:r>
              <a:rPr lang="en-US" altLang="zh-CN" smtClean="0">
                <a:solidFill>
                  <a:schemeClr val="tx1"/>
                </a:solidFill>
                <a:latin typeface="华文楷体" panose="02010600040101010101" charset="-122"/>
                <a:ea typeface="华文楷体" panose="02010600040101010101" charset="-122"/>
                <a:cs typeface="华文楷体" panose="02010600040101010101" charset="-122"/>
              </a:rPr>
              <a:t>5.</a:t>
            </a:r>
            <a:r>
              <a:rPr lang="zh-CN" altLang="en-US" smtClean="0">
                <a:solidFill>
                  <a:schemeClr val="tx1"/>
                </a:solidFill>
                <a:latin typeface="华文楷体" panose="02010600040101010101" charset="-122"/>
                <a:ea typeface="华文楷体" panose="02010600040101010101" charset="-122"/>
                <a:cs typeface="华文楷体" panose="02010600040101010101" charset="-122"/>
              </a:rPr>
              <a:t>“</a:t>
            </a:r>
            <a:r>
              <a:rPr smtClean="0">
                <a:solidFill>
                  <a:schemeClr val="tx1"/>
                </a:solidFill>
                <a:latin typeface="华文楷体" panose="02010600040101010101" charset="-122"/>
                <a:ea typeface="华文楷体" panose="02010600040101010101" charset="-122"/>
                <a:cs typeface="华文楷体" panose="02010600040101010101" charset="-122"/>
                <a:sym typeface="+mn-ea"/>
              </a:rPr>
              <a:t>修辞立其诚”的最起码的要求是什么？</a:t>
            </a:r>
            <a:r>
              <a:rPr lang="en-US" altLang="zh-CN" smtClean="0">
                <a:solidFill>
                  <a:schemeClr val="tx1"/>
                </a:solidFill>
                <a:latin typeface="华文楷体" panose="02010600040101010101" charset="-122"/>
                <a:ea typeface="华文楷体" panose="02010600040101010101" charset="-122"/>
                <a:cs typeface="华文楷体" panose="02010600040101010101" charset="-122"/>
                <a:sym typeface="+mn-ea"/>
              </a:rPr>
              <a:t>10</a:t>
            </a:r>
            <a:endParaRPr lang="en-US" altLang="zh-CN" smtClean="0">
              <a:solidFill>
                <a:schemeClr val="tx1"/>
              </a:solidFill>
              <a:latin typeface="华文楷体" panose="02010600040101010101" charset="-122"/>
              <a:ea typeface="华文楷体" panose="02010600040101010101" charset="-122"/>
              <a:cs typeface="华文楷体" panose="02010600040101010101" charset="-122"/>
              <a:sym typeface="+mn-ea"/>
            </a:endParaRPr>
          </a:p>
          <a:p>
            <a:pPr lvl="0" indent="-228600" algn="l">
              <a:lnSpc>
                <a:spcPct val="150000"/>
              </a:lnSpc>
              <a:spcBef>
                <a:spcPts val="1000"/>
              </a:spcBef>
              <a:buNone/>
            </a:pPr>
            <a:r>
              <a:rPr lang="en-US" altLang="zh-CN" smtClean="0">
                <a:sym typeface="+mn-ea"/>
              </a:rPr>
              <a:t>    9</a:t>
            </a:r>
            <a:r>
              <a:rPr smtClean="0">
                <a:sym typeface="+mn-ea"/>
              </a:rPr>
              <a:t>段和</a:t>
            </a:r>
            <a:r>
              <a:rPr lang="en-US" altLang="zh-CN" smtClean="0">
                <a:sym typeface="+mn-ea"/>
              </a:rPr>
              <a:t>10</a:t>
            </a:r>
            <a:r>
              <a:rPr smtClean="0">
                <a:sym typeface="+mn-ea"/>
              </a:rPr>
              <a:t>段分别从哪两方面进行论述？</a:t>
            </a:r>
            <a:endParaRPr smtClean="0">
              <a:sym typeface="+mn-ea"/>
            </a:endParaRPr>
          </a:p>
          <a:p>
            <a:pPr lvl="0" indent="-228600" algn="l">
              <a:lnSpc>
                <a:spcPct val="150000"/>
              </a:lnSpc>
              <a:spcBef>
                <a:spcPts val="1000"/>
              </a:spcBef>
              <a:buNone/>
            </a:pPr>
            <a:r>
              <a:rPr lang="en-US" altLang="zh-CN" smtClean="0">
                <a:solidFill>
                  <a:schemeClr val="tx1"/>
                </a:solidFill>
                <a:latin typeface="华文楷体" panose="02010600040101010101" charset="-122"/>
                <a:ea typeface="华文楷体" panose="02010600040101010101" charset="-122"/>
                <a:cs typeface="华文楷体" panose="02010600040101010101" charset="-122"/>
                <a:sym typeface="+mn-ea"/>
              </a:rPr>
              <a:t>6</a:t>
            </a:r>
            <a:r>
              <a:rPr smtClean="0">
                <a:solidFill>
                  <a:schemeClr val="tx1"/>
                </a:solidFill>
                <a:latin typeface="华文楷体" panose="02010600040101010101" charset="-122"/>
                <a:ea typeface="华文楷体" panose="02010600040101010101" charset="-122"/>
                <a:cs typeface="华文楷体" panose="02010600040101010101" charset="-122"/>
                <a:sym typeface="+mn-ea"/>
              </a:rPr>
              <a:t>、11段意在强调什么？请筛选概括？</a:t>
            </a:r>
            <a:endParaRPr smtClean="0">
              <a:solidFill>
                <a:schemeClr val="tx1"/>
              </a:solidFill>
              <a:latin typeface="华文楷体" panose="02010600040101010101" charset="-122"/>
              <a:ea typeface="华文楷体" panose="02010600040101010101" charset="-122"/>
              <a:cs typeface="华文楷体" panose="02010600040101010101" charset="-122"/>
              <a:sym typeface="+mn-ea"/>
            </a:endParaRPr>
          </a:p>
          <a:p>
            <a:pPr lvl="0" indent="-228600" algn="l">
              <a:lnSpc>
                <a:spcPct val="150000"/>
              </a:lnSpc>
              <a:spcBef>
                <a:spcPts val="1000"/>
              </a:spcBef>
              <a:buNone/>
            </a:pPr>
            <a:endParaRPr lang="zh-CN" altLang="en-US" smtClean="0">
              <a:solidFill>
                <a:schemeClr val="tx1"/>
              </a:solidFill>
              <a:latin typeface="华文楷体" panose="02010600040101010101" charset="-122"/>
              <a:ea typeface="华文楷体" panose="02010600040101010101" charset="-122"/>
              <a:cs typeface="华文楷体" panose="02010600040101010101" charset="-122"/>
            </a:endParaRPr>
          </a:p>
          <a:p>
            <a:pPr lvl="0" indent="-228600" algn="l">
              <a:lnSpc>
                <a:spcPct val="150000"/>
              </a:lnSpc>
              <a:spcBef>
                <a:spcPts val="1000"/>
              </a:spcBef>
              <a:buNone/>
            </a:pPr>
            <a:endParaRPr smtClean="0">
              <a:solidFill>
                <a:schemeClr val="tx1"/>
              </a:solidFill>
              <a:latin typeface="华文楷体" panose="02010600040101010101" charset="-122"/>
              <a:ea typeface="华文楷体" panose="02010600040101010101" charset="-122"/>
              <a:cs typeface="华文楷体" panose="02010600040101010101" charset="-122"/>
              <a:sym typeface="+mn-ea"/>
            </a:endParaRPr>
          </a:p>
          <a:p>
            <a:pPr lvl="0" indent="-228600" algn="l">
              <a:lnSpc>
                <a:spcPct val="150000"/>
              </a:lnSpc>
              <a:spcBef>
                <a:spcPts val="1000"/>
              </a:spcBef>
              <a:buNone/>
            </a:pPr>
            <a:endParaRPr lang="zh-CN" altLang="en-US" smtClean="0">
              <a:solidFill>
                <a:schemeClr val="tx1"/>
              </a:solidFill>
              <a:latin typeface="华文楷体" panose="02010600040101010101" charset="-122"/>
              <a:ea typeface="华文楷体" panose="02010600040101010101" charset="-122"/>
              <a:cs typeface="华文楷体" panose="02010600040101010101" charset="-122"/>
            </a:endParaRPr>
          </a:p>
          <a:p>
            <a:pPr lvl="0" indent="-228600" algn="l">
              <a:lnSpc>
                <a:spcPct val="150000"/>
              </a:lnSpc>
              <a:spcBef>
                <a:spcPts val="1000"/>
              </a:spcBef>
              <a:buNone/>
            </a:pPr>
            <a:endParaRPr lang="zh-CN" altLang="en-US" smtClean="0">
              <a:solidFill>
                <a:schemeClr val="tx1"/>
              </a:solidFill>
              <a:latin typeface="华文楷体" panose="02010600040101010101" charset="-122"/>
              <a:ea typeface="华文楷体" panose="02010600040101010101" charset="-122"/>
              <a:cs typeface="华文楷体" panose="02010600040101010101" charset="-122"/>
            </a:endParaRPr>
          </a:p>
          <a:p>
            <a:pPr lvl="0" indent="-228600" algn="l">
              <a:lnSpc>
                <a:spcPct val="150000"/>
              </a:lnSpc>
              <a:spcBef>
                <a:spcPts val="1000"/>
              </a:spcBef>
              <a:buNone/>
            </a:pPr>
            <a:endParaRPr lang="zh-CN" altLang="en-US" smtClean="0">
              <a:solidFill>
                <a:schemeClr val="tx1"/>
              </a:solidFill>
              <a:latin typeface="华文楷体" panose="02010600040101010101" charset="-122"/>
              <a:ea typeface="华文楷体" panose="02010600040101010101" charset="-122"/>
              <a:cs typeface="华文楷体" panose="0201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dur="500" fill="hold" nodeType="clickEffect">
                                  <p:stCondLst>
                                    <p:cond delay="0"/>
                                  </p:stCondLst>
                                  <p:childTnLst>
                                    <p:set>
                                      <p:cBhvr>
                                        <p:cTn id="6" dur="1" fill="hold">
                                          <p:stCondLst>
                                            <p:cond delay="0"/>
                                          </p:stCondLst>
                                        </p:cTn>
                                        <p:tgtEl>
                                          <p:spTgt spid="18433">
                                            <p:txEl>
                                              <p:pRg st="0" end="0"/>
                                            </p:txEl>
                                          </p:spTgt>
                                        </p:tgtEl>
                                        <p:attrNameLst>
                                          <p:attrName>style.visibility</p:attrName>
                                        </p:attrNameLst>
                                      </p:cBhvr>
                                      <p:to>
                                        <p:strVal val="visible"/>
                                      </p:to>
                                    </p:set>
                                    <p:animEffect transition="in" filter="checkerboard(across)">
                                      <p:cBhvr>
                                        <p:cTn id="7" dur="500"/>
                                        <p:tgtEl>
                                          <p:spTgt spid="1843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 presetClass="entr" presetSubtype="10" dur="500" fill="hold" nodeType="clickEffect">
                                  <p:stCondLst>
                                    <p:cond delay="0"/>
                                  </p:stCondLst>
                                  <p:childTnLst>
                                    <p:set>
                                      <p:cBhvr>
                                        <p:cTn id="11" dur="1" fill="hold">
                                          <p:stCondLst>
                                            <p:cond delay="0"/>
                                          </p:stCondLst>
                                        </p:cTn>
                                        <p:tgtEl>
                                          <p:spTgt spid="18433">
                                            <p:txEl>
                                              <p:pRg st="1" end="1"/>
                                            </p:txEl>
                                          </p:spTgt>
                                        </p:tgtEl>
                                        <p:attrNameLst>
                                          <p:attrName>style.visibility</p:attrName>
                                        </p:attrNameLst>
                                      </p:cBhvr>
                                      <p:to>
                                        <p:strVal val="visible"/>
                                      </p:to>
                                    </p:set>
                                    <p:animEffect transition="in" filter="checkerboard(across)">
                                      <p:cBhvr>
                                        <p:cTn id="12" dur="500"/>
                                        <p:tgtEl>
                                          <p:spTgt spid="1843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5" presetClass="entr" presetSubtype="10" dur="500" fill="hold" nodeType="clickEffect">
                                  <p:stCondLst>
                                    <p:cond delay="0"/>
                                  </p:stCondLst>
                                  <p:childTnLst>
                                    <p:set>
                                      <p:cBhvr>
                                        <p:cTn id="16" dur="1" fill="hold">
                                          <p:stCondLst>
                                            <p:cond delay="0"/>
                                          </p:stCondLst>
                                        </p:cTn>
                                        <p:tgtEl>
                                          <p:spTgt spid="18433">
                                            <p:txEl>
                                              <p:pRg st="2" end="2"/>
                                            </p:txEl>
                                          </p:spTgt>
                                        </p:tgtEl>
                                        <p:attrNameLst>
                                          <p:attrName>style.visibility</p:attrName>
                                        </p:attrNameLst>
                                      </p:cBhvr>
                                      <p:to>
                                        <p:strVal val="visible"/>
                                      </p:to>
                                    </p:set>
                                    <p:animEffect transition="in" filter="checkerboard(across)">
                                      <p:cBhvr>
                                        <p:cTn id="17" dur="500"/>
                                        <p:tgtEl>
                                          <p:spTgt spid="1843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5" presetClass="entr" presetSubtype="10" dur="500" fill="hold" nodeType="clickEffect">
                                  <p:stCondLst>
                                    <p:cond delay="0"/>
                                  </p:stCondLst>
                                  <p:childTnLst>
                                    <p:set>
                                      <p:cBhvr>
                                        <p:cTn id="21" dur="1" fill="hold">
                                          <p:stCondLst>
                                            <p:cond delay="0"/>
                                          </p:stCondLst>
                                        </p:cTn>
                                        <p:tgtEl>
                                          <p:spTgt spid="18433">
                                            <p:txEl>
                                              <p:pRg st="3" end="3"/>
                                            </p:txEl>
                                          </p:spTgt>
                                        </p:tgtEl>
                                        <p:attrNameLst>
                                          <p:attrName>style.visibility</p:attrName>
                                        </p:attrNameLst>
                                      </p:cBhvr>
                                      <p:to>
                                        <p:strVal val="visible"/>
                                      </p:to>
                                    </p:set>
                                    <p:animEffect transition="in" filter="checkerboard(across)">
                                      <p:cBhvr>
                                        <p:cTn id="22" dur="500"/>
                                        <p:tgtEl>
                                          <p:spTgt spid="18433">
                                            <p:txEl>
                                              <p:pRg st="3" end="3"/>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5" presetClass="entr" presetSubtype="10" dur="500" fill="hold" nodeType="clickEffect">
                                  <p:stCondLst>
                                    <p:cond delay="0"/>
                                  </p:stCondLst>
                                  <p:childTnLst>
                                    <p:set>
                                      <p:cBhvr>
                                        <p:cTn id="26" dur="1" fill="hold">
                                          <p:stCondLst>
                                            <p:cond delay="0"/>
                                          </p:stCondLst>
                                        </p:cTn>
                                        <p:tgtEl>
                                          <p:spTgt spid="18433">
                                            <p:txEl>
                                              <p:pRg st="4" end="4"/>
                                            </p:txEl>
                                          </p:spTgt>
                                        </p:tgtEl>
                                        <p:attrNameLst>
                                          <p:attrName>style.visibility</p:attrName>
                                        </p:attrNameLst>
                                      </p:cBhvr>
                                      <p:to>
                                        <p:strVal val="visible"/>
                                      </p:to>
                                    </p:set>
                                    <p:animEffect transition="in" filter="checkerboard(across)">
                                      <p:cBhvr>
                                        <p:cTn id="27" dur="500"/>
                                        <p:tgtEl>
                                          <p:spTgt spid="18433">
                                            <p:txEl>
                                              <p:pRg st="4" end="4"/>
                                            </p:txEl>
                                          </p:spTgt>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5" presetClass="entr" presetSubtype="10" dur="500" fill="hold" nodeType="clickEffect">
                                  <p:stCondLst>
                                    <p:cond delay="0"/>
                                  </p:stCondLst>
                                  <p:childTnLst>
                                    <p:set>
                                      <p:cBhvr>
                                        <p:cTn id="31" dur="1" fill="hold">
                                          <p:stCondLst>
                                            <p:cond delay="0"/>
                                          </p:stCondLst>
                                        </p:cTn>
                                        <p:tgtEl>
                                          <p:spTgt spid="18433">
                                            <p:txEl>
                                              <p:pRg st="5" end="5"/>
                                            </p:txEl>
                                          </p:spTgt>
                                        </p:tgtEl>
                                        <p:attrNameLst>
                                          <p:attrName>style.visibility</p:attrName>
                                        </p:attrNameLst>
                                      </p:cBhvr>
                                      <p:to>
                                        <p:strVal val="visible"/>
                                      </p:to>
                                    </p:set>
                                    <p:animEffect transition="in" filter="checkerboard(across)">
                                      <p:cBhvr>
                                        <p:cTn id="32" dur="500"/>
                                        <p:tgtEl>
                                          <p:spTgt spid="18433">
                                            <p:txEl>
                                              <p:pRg st="5" end="5"/>
                                            </p:txEl>
                                          </p:spTgt>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5" presetClass="entr" presetSubtype="10" dur="500" fill="hold" nodeType="clickEffect">
                                  <p:stCondLst>
                                    <p:cond delay="0"/>
                                  </p:stCondLst>
                                  <p:childTnLst>
                                    <p:set>
                                      <p:cBhvr>
                                        <p:cTn id="36" dur="1" fill="hold">
                                          <p:stCondLst>
                                            <p:cond delay="0"/>
                                          </p:stCondLst>
                                        </p:cTn>
                                        <p:tgtEl>
                                          <p:spTgt spid="18433">
                                            <p:txEl>
                                              <p:pRg st="6" end="6"/>
                                            </p:txEl>
                                          </p:spTgt>
                                        </p:tgtEl>
                                        <p:attrNameLst>
                                          <p:attrName>style.visibility</p:attrName>
                                        </p:attrNameLst>
                                      </p:cBhvr>
                                      <p:to>
                                        <p:strVal val="visible"/>
                                      </p:to>
                                    </p:set>
                                    <p:animEffect transition="in" filter="checkerboard(across)">
                                      <p:cBhvr>
                                        <p:cTn id="37" dur="500"/>
                                        <p:tgtEl>
                                          <p:spTgt spid="184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Title 6"/>
          <p:cNvSpPr txBox="1"/>
          <p:nvPr>
            <p:custDataLst>
              <p:tags r:id="rId3"/>
            </p:custDataLst>
          </p:nvPr>
        </p:nvSpPr>
        <p:spPr>
          <a:xfrm>
            <a:off x="639696" y="1771634"/>
            <a:ext cx="7527290" cy="532765"/>
          </a:xfrm>
          <a:prstGeom prst="rect">
            <a:avLst/>
          </a:prstGeom>
          <a:no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第3段：立其诚的第一个方面的含义：名实一致。</a:t>
            </a:r>
            <a:endPar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endParaRPr>
          </a:p>
        </p:txBody>
      </p:sp>
      <p:sp>
        <p:nvSpPr>
          <p:cNvPr id="4" name="Title 6"/>
          <p:cNvSpPr txBox="1"/>
          <p:nvPr>
            <p:custDataLst>
              <p:tags r:id="rId4"/>
            </p:custDataLst>
          </p:nvPr>
        </p:nvSpPr>
        <p:spPr>
          <a:xfrm>
            <a:off x="639696" y="2418699"/>
            <a:ext cx="7310120" cy="532765"/>
          </a:xfrm>
          <a:prstGeom prst="rect">
            <a:avLst/>
          </a:prstGeom>
          <a:no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第4段：立其诚的第二个方面的含义：言行一致。</a:t>
            </a:r>
            <a:endPar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endParaRPr>
          </a:p>
        </p:txBody>
      </p:sp>
      <p:sp>
        <p:nvSpPr>
          <p:cNvPr id="5" name="Title 6"/>
          <p:cNvSpPr txBox="1"/>
          <p:nvPr>
            <p:custDataLst>
              <p:tags r:id="rId5"/>
            </p:custDataLst>
          </p:nvPr>
        </p:nvSpPr>
        <p:spPr>
          <a:xfrm>
            <a:off x="693671" y="3058144"/>
            <a:ext cx="7201535" cy="532765"/>
          </a:xfrm>
          <a:prstGeom prst="rect">
            <a:avLst/>
          </a:prstGeom>
          <a:no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第5段：立其诚的第三个方面的含义：表里一致。</a:t>
            </a:r>
            <a:endPar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endParaRPr>
          </a:p>
        </p:txBody>
      </p:sp>
      <p:sp>
        <p:nvSpPr>
          <p:cNvPr id="6" name="Title 6"/>
          <p:cNvSpPr txBox="1"/>
          <p:nvPr>
            <p:custDataLst>
              <p:tags r:id="rId6"/>
            </p:custDataLst>
          </p:nvPr>
        </p:nvSpPr>
        <p:spPr>
          <a:xfrm>
            <a:off x="639696" y="3690794"/>
            <a:ext cx="6400800" cy="532765"/>
          </a:xfrm>
          <a:prstGeom prst="rect">
            <a:avLst/>
          </a:prstGeom>
          <a:no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rPr>
              <a:t>第6段：总说“立其诚”的重要性。</a:t>
            </a:r>
            <a:endPar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endParaRPr>
          </a:p>
        </p:txBody>
      </p:sp>
      <p:sp>
        <p:nvSpPr>
          <p:cNvPr id="14" name="Title 6"/>
          <p:cNvSpPr txBox="1"/>
          <p:nvPr>
            <p:custDataLst>
              <p:tags r:id="rId7"/>
            </p:custDataLst>
          </p:nvPr>
        </p:nvSpPr>
        <p:spPr>
          <a:xfrm>
            <a:off x="639696" y="4171934"/>
            <a:ext cx="7310120" cy="819150"/>
          </a:xfrm>
          <a:prstGeom prst="rect">
            <a:avLst/>
          </a:prstGeom>
          <a:no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rPr>
              <a:t>第7-8段：从认识世界角度论述立其诚的重要性。</a:t>
            </a:r>
            <a:endPar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endParaRPr>
          </a:p>
        </p:txBody>
      </p:sp>
      <p:sp>
        <p:nvSpPr>
          <p:cNvPr id="15" name="Title 6"/>
          <p:cNvSpPr txBox="1"/>
          <p:nvPr>
            <p:custDataLst>
              <p:tags r:id="rId8"/>
            </p:custDataLst>
          </p:nvPr>
        </p:nvSpPr>
        <p:spPr>
          <a:xfrm>
            <a:off x="639696" y="4920599"/>
            <a:ext cx="7310120" cy="532765"/>
          </a:xfrm>
          <a:prstGeom prst="rect">
            <a:avLst/>
          </a:prstGeom>
          <a:no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rPr>
              <a:t>第9段：从端正学风角度论述立其诚的重要性。</a:t>
            </a:r>
            <a:endPar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endParaRPr>
          </a:p>
        </p:txBody>
      </p:sp>
      <p:sp>
        <p:nvSpPr>
          <p:cNvPr id="16" name="Title 6"/>
          <p:cNvSpPr txBox="1"/>
          <p:nvPr>
            <p:custDataLst>
              <p:tags r:id="rId9"/>
            </p:custDataLst>
          </p:nvPr>
        </p:nvSpPr>
        <p:spPr>
          <a:xfrm>
            <a:off x="639696" y="5572109"/>
            <a:ext cx="7370445" cy="532765"/>
          </a:xfrm>
          <a:prstGeom prst="rect">
            <a:avLst/>
          </a:prstGeom>
          <a:no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rPr>
              <a:t>第10段：从社会现实角度论述立其诚的重要性。</a:t>
            </a:r>
            <a:endParaRPr lang="zh-CN" sz="2400" b="1" spc="200">
              <a:ln w="3175">
                <a:noFill/>
                <a:prstDash val="dash"/>
              </a:ln>
              <a:solidFill>
                <a:srgbClr val="FF0000"/>
              </a:solidFill>
              <a:latin typeface="华文楷体" panose="02010600040101010101" charset="-122"/>
              <a:ea typeface="华文楷体" panose="02010600040101010101" charset="-122"/>
              <a:cs typeface="华文楷体" panose="02010600040101010101" charset="-122"/>
            </a:endParaRPr>
          </a:p>
        </p:txBody>
      </p:sp>
      <p:sp>
        <p:nvSpPr>
          <p:cNvPr id="18" name="矩形 17"/>
          <p:cNvSpPr/>
          <p:nvPr>
            <p:custDataLst>
              <p:tags r:id="rId10"/>
            </p:custDataLst>
          </p:nvPr>
        </p:nvSpPr>
        <p:spPr>
          <a:xfrm>
            <a:off x="2803020" y="75558"/>
            <a:ext cx="6866050" cy="5232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r>
              <a:rPr lang="zh-CN" altLang="en-US" sz="2800" b="1" spc="300">
                <a:solidFill>
                  <a:schemeClr val="accent1">
                    <a:lumMod val="50000"/>
                  </a:schemeClr>
                </a:solidFill>
                <a:latin typeface="华文楷体" panose="02010600040101010101" charset="-122"/>
                <a:ea typeface="华文楷体" panose="02010600040101010101" charset="-122"/>
                <a:cs typeface="华文楷体" panose="02010600040101010101" charset="-122"/>
              </a:rPr>
              <a:t>清理文章思路</a:t>
            </a:r>
            <a:r>
              <a:rPr lang="en-US" altLang="zh-CN" sz="2800" b="1" spc="300">
                <a:solidFill>
                  <a:schemeClr val="accent1">
                    <a:lumMod val="50000"/>
                  </a:schemeClr>
                </a:solidFill>
                <a:latin typeface="华文楷体" panose="02010600040101010101" charset="-122"/>
                <a:ea typeface="华文楷体" panose="02010600040101010101" charset="-122"/>
                <a:cs typeface="华文楷体" panose="02010600040101010101" charset="-122"/>
              </a:rPr>
              <a:t>—</a:t>
            </a:r>
            <a:r>
              <a:rPr lang="zh-CN" altLang="en-US" sz="28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概括全文的结构</a:t>
            </a:r>
            <a:r>
              <a:rPr lang="zh-CN" altLang="en-US" sz="2800" b="1" spc="200" smtClean="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层次</a:t>
            </a:r>
            <a:endParaRPr lang="zh-CN" altLang="en-US" sz="28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endParaRPr>
          </a:p>
        </p:txBody>
      </p:sp>
      <p:pic>
        <p:nvPicPr>
          <p:cNvPr id="10" name="图片 9"/>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rcRect l="12567" t="17977" r="31306" b="39323"/>
          <a:stretch>
            <a:fillRect/>
          </a:stretch>
        </p:blipFill>
        <p:spPr>
          <a:xfrm flipH="1">
            <a:off x="9133733" y="0"/>
            <a:ext cx="3058267" cy="2326562"/>
          </a:xfrm>
          <a:prstGeom prst="rect">
            <a:avLst/>
          </a:prstGeom>
        </p:spPr>
      </p:pic>
      <p:pic>
        <p:nvPicPr>
          <p:cNvPr id="9" name="图片 8"/>
          <p:cNvPicPr>
            <a:picLocks noChangeAspect="1"/>
          </p:cNvPicPr>
          <p:nvPr>
            <p:custDataLst>
              <p:tags r:id="rId13"/>
            </p:custDataLst>
          </p:nvPr>
        </p:nvPicPr>
        <p:blipFill>
          <a:blip r:embed="rId11">
            <a:extLst>
              <a:ext uri="{28A0092B-C50C-407E-A947-70E740481C1C}">
                <a14:useLocalDpi xmlns:a14="http://schemas.microsoft.com/office/drawing/2010/main" val="0"/>
              </a:ext>
            </a:extLst>
          </a:blip>
          <a:srcRect l="12567" t="17977" r="31306" b="39323"/>
          <a:stretch>
            <a:fillRect/>
          </a:stretch>
        </p:blipFill>
        <p:spPr>
          <a:xfrm>
            <a:off x="0" y="0"/>
            <a:ext cx="3058267" cy="2326562"/>
          </a:xfrm>
          <a:prstGeom prst="rect">
            <a:avLst/>
          </a:prstGeom>
        </p:spPr>
      </p:pic>
      <p:sp>
        <p:nvSpPr>
          <p:cNvPr id="7" name="Title 6"/>
          <p:cNvSpPr txBox="1"/>
          <p:nvPr>
            <p:custDataLst>
              <p:tags r:id="rId14"/>
            </p:custDataLst>
          </p:nvPr>
        </p:nvSpPr>
        <p:spPr>
          <a:xfrm>
            <a:off x="639696" y="622919"/>
            <a:ext cx="6400800" cy="532765"/>
          </a:xfrm>
          <a:prstGeom prst="rect">
            <a:avLst/>
          </a:prstGeom>
          <a:solidFill>
            <a:schemeClr val="bg1"/>
          </a:solid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第1段：提出中心论题并阐释。</a:t>
            </a:r>
            <a:endPar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endParaRPr>
          </a:p>
        </p:txBody>
      </p:sp>
      <p:sp>
        <p:nvSpPr>
          <p:cNvPr id="8" name="Title 6"/>
          <p:cNvSpPr txBox="1"/>
          <p:nvPr>
            <p:custDataLst>
              <p:tags r:id="rId15"/>
            </p:custDataLst>
          </p:nvPr>
        </p:nvSpPr>
        <p:spPr>
          <a:xfrm>
            <a:off x="639696" y="1179814"/>
            <a:ext cx="6400800" cy="532765"/>
          </a:xfrm>
          <a:prstGeom prst="rect">
            <a:avLst/>
          </a:prstGeom>
          <a:solidFill>
            <a:schemeClr val="bg1"/>
          </a:solid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第2段：总说“立其诚”的三个方面的含义。</a:t>
            </a:r>
            <a:endPar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endParaRPr>
          </a:p>
        </p:txBody>
      </p:sp>
      <p:pic>
        <p:nvPicPr>
          <p:cNvPr id="13" name="图片 12"/>
          <p:cNvPicPr>
            <a:picLocks noChangeAspect="1"/>
          </p:cNvPicPr>
          <p:nvPr>
            <p:custDataLst>
              <p:tags r:id="rId17"/>
            </p:custDataLst>
          </p:nvPr>
        </p:nvPicPr>
        <p:blipFill>
          <a:blip r:embed="rId16">
            <a:extLst>
              <a:ext uri="{28A0092B-C50C-407E-A947-70E740481C1C}">
                <a14:useLocalDpi xmlns:a14="http://schemas.microsoft.com/office/drawing/2010/main" val="0"/>
              </a:ext>
            </a:extLst>
          </a:blip>
          <a:stretch>
            <a:fillRect/>
          </a:stretch>
        </p:blipFill>
        <p:spPr>
          <a:xfrm>
            <a:off x="-299341" y="4163603"/>
            <a:ext cx="4654777" cy="3543429"/>
          </a:xfrm>
          <a:prstGeom prst="rect">
            <a:avLst/>
          </a:prstGeom>
        </p:spPr>
      </p:pic>
      <p:pic>
        <p:nvPicPr>
          <p:cNvPr id="12" name="图片 11"/>
          <p:cNvPicPr>
            <a:picLocks noChangeAspect="1"/>
          </p:cNvPicPr>
          <p:nvPr>
            <p:custDataLst>
              <p:tags r:id="rId18"/>
            </p:custDataLst>
          </p:nvPr>
        </p:nvPicPr>
        <p:blipFill>
          <a:blip r:embed="rId16">
            <a:extLst>
              <a:ext uri="{28A0092B-C50C-407E-A947-70E740481C1C}">
                <a14:useLocalDpi xmlns:a14="http://schemas.microsoft.com/office/drawing/2010/main" val="0"/>
              </a:ext>
            </a:extLst>
          </a:blip>
          <a:stretch>
            <a:fillRect/>
          </a:stretch>
        </p:blipFill>
        <p:spPr>
          <a:xfrm flipH="1">
            <a:off x="7824839" y="4163603"/>
            <a:ext cx="4654777" cy="3543429"/>
          </a:xfrm>
          <a:prstGeom prst="rect">
            <a:avLst/>
          </a:prstGeom>
        </p:spPr>
      </p:pic>
      <p:sp>
        <p:nvSpPr>
          <p:cNvPr id="2" name="Title 6"/>
          <p:cNvSpPr txBox="1"/>
          <p:nvPr>
            <p:custDataLst>
              <p:tags r:id="rId19"/>
            </p:custDataLst>
          </p:nvPr>
        </p:nvSpPr>
        <p:spPr>
          <a:xfrm>
            <a:off x="639696" y="6153358"/>
            <a:ext cx="7310120" cy="532765"/>
          </a:xfrm>
          <a:prstGeom prst="rect">
            <a:avLst/>
          </a:prstGeom>
          <a:solidFill>
            <a:schemeClr val="bg1"/>
          </a:solidFill>
          <a:ln w="3175">
            <a:noFill/>
            <a:prstDash val="dash"/>
          </a:ln>
        </p:spPr>
        <p:txBody>
          <a:bodyPr wrap="square" lIns="91440" tIns="45720" rIns="91440" bIns="45720" anchor="ctr" anchorCtr="0">
            <a:no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30000"/>
              </a:lnSpc>
              <a:spcBef>
                <a:spcPct val="0"/>
              </a:spcBef>
              <a:spcAft>
                <a:spcPts val="800"/>
              </a:spcAft>
              <a:buSzTx/>
              <a:buNone/>
            </a:pPr>
            <a:r>
              <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rPr>
              <a:t>第11段：总结，修辞立其诚是辩证唯物主义原则。</a:t>
            </a:r>
            <a:endParaRPr lang="zh-CN" sz="2400" b="1" spc="200">
              <a:ln w="3175">
                <a:noFill/>
                <a:prstDash val="dash"/>
              </a:ln>
              <a:solidFill>
                <a:srgbClr val="404040"/>
              </a:solidFill>
              <a:latin typeface="华文楷体" panose="02010600040101010101" charset="-122"/>
              <a:ea typeface="华文楷体" panose="02010600040101010101" charset="-122"/>
              <a:cs typeface="华文楷体" panose="0201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8" presetClass="entr" presetSubtype="16" dur="2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8" presetClass="entr" presetSubtype="16" dur="20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amond(in)">
                                      <p:cBhvr>
                                        <p:cTn id="12" dur="2000"/>
                                        <p:tgtEl>
                                          <p:spTgt spid="8"/>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6" presetClass="entr" presetSubtype="0" dur="200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80">
                                          <p:stCondLst>
                                            <p:cond delay="0"/>
                                          </p:stCondLst>
                                        </p:cTn>
                                        <p:tgtEl>
                                          <p:spTgt spid="3"/>
                                        </p:tgtEl>
                                      </p:cBhvr>
                                    </p:animEffect>
                                    <p:anim calcmode="lin" valueType="num">
                                      <p:cBhvr>
                                        <p:cTn id="1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gtEl>
                                      </p:cBhvr>
                                      <p:to x="100000" y="60000"/>
                                    </p:animScale>
                                    <p:animScale>
                                      <p:cBhvr>
                                        <p:cTn id="24" dur="166" decel="50000">
                                          <p:stCondLst>
                                            <p:cond delay="676"/>
                                          </p:stCondLst>
                                        </p:cTn>
                                        <p:tgtEl>
                                          <p:spTgt spid="3"/>
                                        </p:tgtEl>
                                      </p:cBhvr>
                                      <p:to x="100000" y="100000"/>
                                    </p:animScale>
                                    <p:animScale>
                                      <p:cBhvr>
                                        <p:cTn id="25" dur="26">
                                          <p:stCondLst>
                                            <p:cond delay="1312"/>
                                          </p:stCondLst>
                                        </p:cTn>
                                        <p:tgtEl>
                                          <p:spTgt spid="3"/>
                                        </p:tgtEl>
                                      </p:cBhvr>
                                      <p:to x="100000" y="80000"/>
                                    </p:animScale>
                                    <p:animScale>
                                      <p:cBhvr>
                                        <p:cTn id="26" dur="166" decel="50000">
                                          <p:stCondLst>
                                            <p:cond delay="1338"/>
                                          </p:stCondLst>
                                        </p:cTn>
                                        <p:tgtEl>
                                          <p:spTgt spid="3"/>
                                        </p:tgtEl>
                                      </p:cBhvr>
                                      <p:to x="100000" y="100000"/>
                                    </p:animScale>
                                    <p:animScale>
                                      <p:cBhvr>
                                        <p:cTn id="27" dur="26">
                                          <p:stCondLst>
                                            <p:cond delay="1642"/>
                                          </p:stCondLst>
                                        </p:cTn>
                                        <p:tgtEl>
                                          <p:spTgt spid="3"/>
                                        </p:tgtEl>
                                      </p:cBhvr>
                                      <p:to x="100000" y="90000"/>
                                    </p:animScale>
                                    <p:animScale>
                                      <p:cBhvr>
                                        <p:cTn id="28" dur="166" decel="50000">
                                          <p:stCondLst>
                                            <p:cond delay="1668"/>
                                          </p:stCondLst>
                                        </p:cTn>
                                        <p:tgtEl>
                                          <p:spTgt spid="3"/>
                                        </p:tgtEl>
                                      </p:cBhvr>
                                      <p:to x="100000" y="100000"/>
                                    </p:animScale>
                                    <p:animScale>
                                      <p:cBhvr>
                                        <p:cTn id="29" dur="26">
                                          <p:stCondLst>
                                            <p:cond delay="1808"/>
                                          </p:stCondLst>
                                        </p:cTn>
                                        <p:tgtEl>
                                          <p:spTgt spid="3"/>
                                        </p:tgtEl>
                                      </p:cBhvr>
                                      <p:to x="100000" y="95000"/>
                                    </p:animScale>
                                    <p:animScale>
                                      <p:cBhvr>
                                        <p:cTn id="30" dur="166" decel="50000">
                                          <p:stCondLst>
                                            <p:cond delay="1834"/>
                                          </p:stCondLst>
                                        </p:cTn>
                                        <p:tgtEl>
                                          <p:spTgt spid="3"/>
                                        </p:tgtEl>
                                      </p:cBhvr>
                                      <p:to x="100000" y="100000"/>
                                    </p:animScale>
                                  </p:childTnLst>
                                </p:cTn>
                              </p:par>
                            </p:childTnLst>
                          </p:cTn>
                        </p:par>
                      </p:childTnLst>
                    </p:cTn>
                  </p:par>
                  <p:par>
                    <p:cTn id="31" fill="hold" nodeType="clickPar">
                      <p:stCondLst>
                        <p:cond delay="indefinite"/>
                      </p:stCondLst>
                      <p:childTnLst>
                        <p:par>
                          <p:cTn id="32" fill="hold">
                            <p:stCondLst>
                              <p:cond delay="0"/>
                            </p:stCondLst>
                            <p:childTnLst>
                              <p:par>
                                <p:cTn id="33" presetID="8" presetClass="entr" presetSubtype="16" dur="200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amond(in)">
                                      <p:cBhvr>
                                        <p:cTn id="35" dur="2000"/>
                                        <p:tgtEl>
                                          <p:spTgt spid="4"/>
                                        </p:tgtEl>
                                      </p:cBhvr>
                                    </p:animEffect>
                                  </p:childTnLst>
                                </p:cTn>
                              </p:par>
                            </p:childTnLst>
                          </p:cTn>
                        </p:par>
                      </p:childTnLst>
                    </p:cTn>
                  </p:par>
                  <p:par>
                    <p:cTn id="36" fill="hold" nodeType="clickPar">
                      <p:stCondLst>
                        <p:cond delay="indefinite"/>
                      </p:stCondLst>
                      <p:childTnLst>
                        <p:par>
                          <p:cTn id="37" fill="hold">
                            <p:stCondLst>
                              <p:cond delay="0"/>
                            </p:stCondLst>
                            <p:childTnLst>
                              <p:par>
                                <p:cTn id="38" presetID="2" presetClass="entr" presetSubtype="4" dur="50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p:stCondLst>
                              <p:cond delay="0"/>
                            </p:stCondLst>
                            <p:childTnLst>
                              <p:par>
                                <p:cTn id="44" presetID="8" presetClass="entr" presetSubtype="16" dur="2000"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diamond(in)">
                                      <p:cBhvr>
                                        <p:cTn id="46" dur="2000"/>
                                        <p:tgtEl>
                                          <p:spTgt spid="6"/>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6" presetClass="entr" presetSubtype="16" dur="200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circle(in)">
                                      <p:cBhvr>
                                        <p:cTn id="51" dur="2000"/>
                                        <p:tgtEl>
                                          <p:spTgt spid="14"/>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6" presetClass="entr" presetSubtype="16" dur="200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circle(in)">
                                      <p:cBhvr>
                                        <p:cTn id="56" dur="2000"/>
                                        <p:tgtEl>
                                          <p:spTgt spid="15"/>
                                        </p:tgtEl>
                                      </p:cBhvr>
                                    </p:animEffect>
                                  </p:childTnLst>
                                </p:cTn>
                              </p:par>
                            </p:childTnLst>
                          </p:cTn>
                        </p:par>
                      </p:childTnLst>
                    </p:cTn>
                  </p:par>
                  <p:par>
                    <p:cTn id="57" fill="hold" nodeType="clickPar">
                      <p:stCondLst>
                        <p:cond delay="indefinite"/>
                      </p:stCondLst>
                      <p:childTnLst>
                        <p:par>
                          <p:cTn id="58" fill="hold">
                            <p:stCondLst>
                              <p:cond delay="0"/>
                            </p:stCondLst>
                            <p:childTnLst>
                              <p:par>
                                <p:cTn id="59" presetID="53" presetClass="entr" presetSubtype="16" dur="50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childTnLst>
                    </p:cTn>
                  </p:par>
                  <p:par>
                    <p:cTn id="64" fill="hold" nodeType="clickPar">
                      <p:stCondLst>
                        <p:cond delay="indefinite"/>
                      </p:stCondLst>
                      <p:childTnLst>
                        <p:par>
                          <p:cTn id="65" fill="hold">
                            <p:stCondLst>
                              <p:cond delay="0"/>
                            </p:stCondLst>
                            <p:childTnLst>
                              <p:par>
                                <p:cTn id="66" presetID="6" presetClass="entr" presetSubtype="16" dur="2000"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circle(in)">
                                      <p:cBhvr>
                                        <p:cTn id="6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4" grpId="0"/>
      <p:bldP spid="15" grpId="0"/>
      <p:bldP spid="16" grpId="0"/>
      <p:bldP spid="7" grpId="0"/>
      <p:bldP spid="8" grpId="0"/>
      <p:bldP spid="2"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3604260" y="288290"/>
            <a:ext cx="4983480" cy="64516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fontAlgn="auto">
              <a:lnSpc>
                <a:spcPct val="90000"/>
              </a:lnSpc>
              <a:spcBef>
                <a:spcPct val="0"/>
              </a:spcBef>
              <a:spcAft>
                <a:spcPts val="800"/>
              </a:spcAft>
              <a:buSzTx/>
              <a:buFont typeface="Wingdings" panose="05000000000000000000" pitchFamily="2" charset="2"/>
              <a:buNone/>
            </a:pPr>
            <a:r>
              <a:rPr lang="zh-CN" altLang="en-US" sz="4000" b="1" spc="200">
                <a:ln w="3175">
                  <a:noFill/>
                  <a:prstDash val="dash"/>
                </a:ln>
                <a:solidFill>
                  <a:srgbClr val="FF0000"/>
                </a:solidFill>
                <a:latin typeface="微软雅黑" panose="020b0503020204020204" charset="-122"/>
                <a:ea typeface="微软雅黑"/>
                <a:cs typeface="微软雅黑" panose="020b0503020204020204" charset="-122"/>
                <a:sym typeface="+mn-ea"/>
              </a:rPr>
              <a:t>概括全文的结构层次</a:t>
            </a:r>
            <a:endParaRPr lang="zh-CN" altLang="en-US" sz="4000" b="1" strike="noStrike" spc="200" noProof="1">
              <a:ln w="3175">
                <a:noFill/>
                <a:prstDash val="dash"/>
              </a:ln>
              <a:solidFill>
                <a:srgbClr val="FF0000"/>
              </a:solidFill>
              <a:latin typeface="微软雅黑" panose="020b0503020204020204" charset="-122"/>
              <a:ea typeface="微软雅黑"/>
              <a:cs typeface="微软雅黑" panose="020b0503020204020204" charset="-122"/>
              <a:sym typeface="+mn-ea"/>
            </a:endParaRPr>
          </a:p>
        </p:txBody>
      </p:sp>
      <p:sp>
        <p:nvSpPr>
          <p:cNvPr id="4" name="文本框 3"/>
          <p:cNvSpPr txBox="1"/>
          <p:nvPr>
            <p:custDataLst>
              <p:tags r:id="rId4"/>
            </p:custDataLst>
          </p:nvPr>
        </p:nvSpPr>
        <p:spPr>
          <a:xfrm>
            <a:off x="849630" y="1018540"/>
            <a:ext cx="10713720" cy="52622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200" b="1" spc="200">
                <a:ln w="3175">
                  <a:noFill/>
                  <a:prstDash val="dash"/>
                </a:ln>
                <a:solidFill>
                  <a:srgbClr val="FF0000"/>
                </a:solidFill>
                <a:latin typeface="华文中宋" panose="02010600040101010101" charset="-122"/>
                <a:ea typeface="华文中宋" panose="02010600040101010101" charset="-122"/>
                <a:cs typeface="华文中宋" panose="02010600040101010101" charset="-122"/>
                <a:sym typeface="+mn-ea"/>
              </a:rPr>
              <a:t>第一部分</a:t>
            </a:r>
            <a:r>
              <a:rPr lang="zh-CN" sz="3200" b="1" spc="200">
                <a:ln w="3175">
                  <a:noFill/>
                  <a:prstDash val="dash"/>
                </a:ln>
                <a:solidFill>
                  <a:schemeClr val="tx1"/>
                </a:solidFill>
                <a:latin typeface="华文中宋" panose="02010600040101010101" charset="-122"/>
                <a:ea typeface="华文中宋" panose="02010600040101010101" charset="-122"/>
                <a:cs typeface="华文中宋" panose="02010600040101010101" charset="-122"/>
                <a:sym typeface="+mn-ea"/>
              </a:rPr>
              <a:t>（第一段）：引论，提出问题，提出全文中心论点。</a:t>
            </a:r>
            <a:endParaRPr lang="zh-CN" sz="3200" b="1" spc="200">
              <a:ln w="3175">
                <a:noFill/>
                <a:prstDash val="dash"/>
              </a:ln>
              <a:solidFill>
                <a:schemeClr val="tx1"/>
              </a:solidFill>
              <a:latin typeface="华文中宋" panose="02010600040101010101" charset="-122"/>
              <a:ea typeface="华文中宋" panose="02010600040101010101" charset="-122"/>
              <a:cs typeface="华文中宋" panose="02010600040101010101" charset="-122"/>
              <a:sym typeface="+mn-ea"/>
            </a:endParaRPr>
          </a:p>
          <a:p>
            <a:pPr algn="l"/>
            <a:r>
              <a:rPr lang="zh-CN" sz="3200" b="1" spc="200">
                <a:ln w="3175">
                  <a:noFill/>
                  <a:prstDash val="dash"/>
                </a:ln>
                <a:solidFill>
                  <a:srgbClr val="FF0000"/>
                </a:solidFill>
                <a:latin typeface="华文中宋" panose="02010600040101010101" charset="-122"/>
                <a:ea typeface="华文中宋" panose="02010600040101010101" charset="-122"/>
                <a:cs typeface="华文中宋" panose="02010600040101010101" charset="-122"/>
                <a:sym typeface="+mn-ea"/>
              </a:rPr>
              <a:t>第二部分</a:t>
            </a:r>
            <a:r>
              <a:rPr lang="zh-CN" sz="3200" b="1" spc="200">
                <a:ln w="3175">
                  <a:noFill/>
                  <a:prstDash val="dash"/>
                </a:ln>
                <a:solidFill>
                  <a:schemeClr val="tx1"/>
                </a:solidFill>
                <a:latin typeface="华文中宋" panose="02010600040101010101" charset="-122"/>
                <a:ea typeface="华文中宋" panose="02010600040101010101" charset="-122"/>
                <a:cs typeface="华文中宋" panose="02010600040101010101" charset="-122"/>
                <a:sym typeface="+mn-ea"/>
              </a:rPr>
              <a:t>（第二至十段）：本论，分析问题，从“立其诚”的含义和“立其诚”的重要性两大方面论证中心论点。</a:t>
            </a:r>
            <a:endParaRPr lang="zh-CN" sz="3200" b="1" spc="200">
              <a:ln w="3175">
                <a:noFill/>
                <a:prstDash val="dash"/>
              </a:ln>
              <a:solidFill>
                <a:schemeClr val="tx1"/>
              </a:solidFill>
              <a:latin typeface="华文中宋" panose="02010600040101010101" charset="-122"/>
              <a:ea typeface="华文中宋" panose="02010600040101010101" charset="-122"/>
              <a:cs typeface="华文中宋" panose="02010600040101010101" charset="-122"/>
              <a:sym typeface="+mn-ea"/>
            </a:endParaRPr>
          </a:p>
          <a:p>
            <a:pPr algn="l"/>
            <a:r>
              <a:rPr lang="en-US" altLang="zh-CN" sz="2800" b="1" spc="200">
                <a:ln w="3175">
                  <a:noFill/>
                  <a:prstDash val="dash"/>
                </a:ln>
                <a:solidFill>
                  <a:srgbClr val="00B0F0"/>
                </a:solidFill>
                <a:latin typeface="华文中宋" panose="02010600040101010101" charset="-122"/>
                <a:ea typeface="华文中宋" panose="02010600040101010101" charset="-122"/>
                <a:cs typeface="华文中宋" panose="02010600040101010101" charset="-122"/>
                <a:sym typeface="+mn-ea"/>
              </a:rPr>
              <a:t>    </a:t>
            </a:r>
            <a:r>
              <a:rPr lang="zh-CN" sz="2800" b="1" spc="200">
                <a:ln w="3175">
                  <a:noFill/>
                  <a:prstDash val="dash"/>
                </a:ln>
                <a:solidFill>
                  <a:srgbClr val="00B0F0"/>
                </a:solidFill>
                <a:latin typeface="华文中宋" panose="02010600040101010101" charset="-122"/>
                <a:ea typeface="华文中宋" panose="02010600040101010101" charset="-122"/>
                <a:cs typeface="华文中宋" panose="02010600040101010101" charset="-122"/>
                <a:sym typeface="+mn-ea"/>
              </a:rPr>
              <a:t>第一层（第二至五段）：从“立其诚”的含义方面论证中心论点。</a:t>
            </a:r>
            <a:endParaRPr lang="zh-CN" sz="2800" b="1" spc="200">
              <a:ln w="3175">
                <a:noFill/>
                <a:prstDash val="dash"/>
              </a:ln>
              <a:solidFill>
                <a:srgbClr val="00B0F0"/>
              </a:solidFill>
              <a:latin typeface="华文中宋" panose="02010600040101010101" charset="-122"/>
              <a:ea typeface="华文中宋" panose="02010600040101010101" charset="-122"/>
              <a:cs typeface="华文中宋" panose="02010600040101010101" charset="-122"/>
              <a:sym typeface="+mn-ea"/>
            </a:endParaRPr>
          </a:p>
          <a:p>
            <a:pPr algn="l"/>
            <a:r>
              <a:rPr lang="en-US" altLang="zh-CN" sz="2800" b="1" spc="200">
                <a:ln w="3175">
                  <a:noFill/>
                  <a:prstDash val="dash"/>
                </a:ln>
                <a:solidFill>
                  <a:srgbClr val="00B0F0"/>
                </a:solidFill>
                <a:latin typeface="华文中宋" panose="02010600040101010101" charset="-122"/>
                <a:ea typeface="华文中宋" panose="02010600040101010101" charset="-122"/>
                <a:cs typeface="华文中宋" panose="02010600040101010101" charset="-122"/>
                <a:sym typeface="+mn-ea"/>
              </a:rPr>
              <a:t>    </a:t>
            </a:r>
            <a:r>
              <a:rPr lang="zh-CN" sz="2800" b="1" spc="200">
                <a:ln w="3175">
                  <a:noFill/>
                  <a:prstDash val="dash"/>
                </a:ln>
                <a:solidFill>
                  <a:srgbClr val="00B0F0"/>
                </a:solidFill>
                <a:latin typeface="华文中宋" panose="02010600040101010101" charset="-122"/>
                <a:ea typeface="华文中宋" panose="02010600040101010101" charset="-122"/>
                <a:cs typeface="华文中宋" panose="02010600040101010101" charset="-122"/>
                <a:sym typeface="+mn-ea"/>
              </a:rPr>
              <a:t>第二层（第六至十段）：从“立其诚”的重要性方面论证中心论点。</a:t>
            </a:r>
            <a:endParaRPr lang="zh-CN" sz="2800" b="1" spc="200">
              <a:ln w="3175">
                <a:noFill/>
                <a:prstDash val="dash"/>
              </a:ln>
              <a:solidFill>
                <a:srgbClr val="00B0F0"/>
              </a:solidFill>
              <a:latin typeface="华文中宋" panose="02010600040101010101" charset="-122"/>
              <a:ea typeface="华文中宋" panose="02010600040101010101" charset="-122"/>
              <a:cs typeface="华文中宋" panose="02010600040101010101" charset="-122"/>
              <a:sym typeface="+mn-ea"/>
            </a:endParaRPr>
          </a:p>
          <a:p>
            <a:pPr algn="l"/>
            <a:r>
              <a:rPr lang="zh-CN" sz="3200" b="1" spc="200">
                <a:ln w="3175">
                  <a:noFill/>
                  <a:prstDash val="dash"/>
                </a:ln>
                <a:solidFill>
                  <a:srgbClr val="FF0000"/>
                </a:solidFill>
                <a:latin typeface="华文中宋" panose="02010600040101010101" charset="-122"/>
                <a:ea typeface="华文中宋" panose="02010600040101010101" charset="-122"/>
                <a:cs typeface="华文中宋" panose="02010600040101010101" charset="-122"/>
                <a:sym typeface="+mn-ea"/>
              </a:rPr>
              <a:t>第三部分</a:t>
            </a:r>
            <a:r>
              <a:rPr lang="zh-CN" sz="3200" b="1" spc="200">
                <a:ln w="3175">
                  <a:noFill/>
                  <a:prstDash val="dash"/>
                </a:ln>
                <a:solidFill>
                  <a:schemeClr val="tx1"/>
                </a:solidFill>
                <a:latin typeface="华文中宋" panose="02010600040101010101" charset="-122"/>
                <a:ea typeface="华文中宋" panose="02010600040101010101" charset="-122"/>
                <a:cs typeface="华文中宋" panose="02010600040101010101" charset="-122"/>
                <a:sym typeface="+mn-ea"/>
              </a:rPr>
              <a:t>（第十一段）：结论，解决问题，总结全文，再次强调中心论点。</a:t>
            </a:r>
            <a:endParaRPr lang="zh-CN" altLang="en-US" sz="3200" b="1" strike="noStrike" spc="200" noProof="1">
              <a:ln w="3175">
                <a:noFill/>
                <a:prstDash val="dash"/>
              </a:ln>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ur="1000" fill="hold" grpId="0" nodeType="after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55" presetClass="entr" presetSubtype="0" dur="1000" fill="hold"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par>
                          <p:cTn id="15" fill="hold" nodeType="afterGroup">
                            <p:stCondLst>
                              <p:cond delay="2000"/>
                            </p:stCondLst>
                            <p:childTnLst>
                              <p:par>
                                <p:cTn id="16" presetID="55" presetClass="entr" presetSubtype="0" dur="1000" fill="hold"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p:cTn id="18"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4">
                                            <p:txEl>
                                              <p:pRg st="1" end="1"/>
                                            </p:txEl>
                                          </p:spTgt>
                                        </p:tgtEl>
                                      </p:cBhvr>
                                    </p:animEffect>
                                  </p:childTnLst>
                                </p:cTn>
                              </p:par>
                            </p:childTnLst>
                          </p:cTn>
                        </p:par>
                        <p:par>
                          <p:cTn id="21" fill="hold" nodeType="afterGroup">
                            <p:stCondLst>
                              <p:cond delay="3000"/>
                            </p:stCondLst>
                            <p:childTnLst>
                              <p:par>
                                <p:cTn id="22" presetID="55" presetClass="entr" presetSubtype="0" dur="1000" fill="hold" nodeType="after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4">
                                            <p:txEl>
                                              <p:pRg st="2" end="2"/>
                                            </p:txEl>
                                          </p:spTgt>
                                        </p:tgtEl>
                                      </p:cBhvr>
                                    </p:animEffect>
                                  </p:childTnLst>
                                </p:cTn>
                              </p:par>
                            </p:childTnLst>
                          </p:cTn>
                        </p:par>
                        <p:par>
                          <p:cTn id="27" fill="hold" nodeType="afterGroup">
                            <p:stCondLst>
                              <p:cond delay="4000"/>
                            </p:stCondLst>
                            <p:childTnLst>
                              <p:par>
                                <p:cTn id="28" presetID="55" presetClass="entr" presetSubtype="0" dur="1000" fill="hold" nodeType="after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p:cTn id="30"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31"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2" dur="1000"/>
                                        <p:tgtEl>
                                          <p:spTgt spid="4">
                                            <p:txEl>
                                              <p:pRg st="3" end="3"/>
                                            </p:txEl>
                                          </p:spTgt>
                                        </p:tgtEl>
                                      </p:cBhvr>
                                    </p:animEffect>
                                  </p:childTnLst>
                                </p:cTn>
                              </p:par>
                            </p:childTnLst>
                          </p:cTn>
                        </p:par>
                        <p:par>
                          <p:cTn id="33" fill="hold" nodeType="afterGroup">
                            <p:stCondLst>
                              <p:cond delay="5000"/>
                            </p:stCondLst>
                            <p:childTnLst>
                              <p:par>
                                <p:cTn id="34" presetID="55" presetClass="entr" presetSubtype="0" dur="1000" fill="hold" nodeType="after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p:cTn id="36"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7"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8"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custDataLst>
            <p:tags r:id="rId2"/>
          </p:custDataLst>
        </p:nvPr>
      </p:nvGrpSpPr>
      <p:grpSpPr>
        <a:xfrm>
          <a:off x="0" y="0"/>
          <a:ext cx="0" cy="0"/>
        </a:xfrm>
      </p:grpSpPr>
      <p:sp>
        <p:nvSpPr>
          <p:cNvPr id="2" name="New shape" title=""/>
          <p:cNvSpPr/>
          <p:nvPr>
            <p:custDataLst>
              <p:tags r:id="rId3"/>
            </p:custDataLst>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4"/>
              </a:rPr>
              <a:t>https://d.book118.com/968124106064006023</a:t>
            </a:r>
          </a:p>
        </p:txBody>
      </p:sp>
    </p:spTree>
  </p:cSld>
  <p:clrMapOvr>
    <a:masterClrMapping/>
  </p:clrMapOvr>
  <p:transition/>
  <p:timing/>
</p:sld>
</file>

<file path=ppt/tags/tag1.xml><?xml version="1.0" encoding="utf-8"?>
<p:tagLst xmlns:p="http://schemas.openxmlformats.org/presentationml/2006/main">
  <p:tag name="AS_UNIQUEID" val="1304"/>
</p:tagLst>
</file>

<file path=ppt/tags/tag2.xml><?xml version="1.0" encoding="utf-8"?>
<p:tagLst xmlns:p="http://schemas.openxmlformats.org/presentationml/2006/main">
  <p:tag name="AS_UNIQUEID" val="1305"/>
</p:tagLst>
</file>

<file path=ppt/tags/tag3.xml><?xml version="1.0" encoding="utf-8"?>
<p:tagLst xmlns:p="http://schemas.openxmlformats.org/presentationml/2006/main">
  <p:tag name="AS_UNIQUEID" val="1306"/>
</p:tagLst>
</file>

<file path=ppt/tags/tag4.xml><?xml version="1.0" encoding="utf-8"?>
<p:tagLst xmlns:p="http://schemas.openxmlformats.org/presentationml/2006/main">
  <p:tag name="AS_UNIQUEID" val="1307"/>
</p:tagLst>
</file>

<file path=ppt/tags/tag5.xml><?xml version="1.0" encoding="utf-8"?>
<p:tagLst xmlns:p="http://schemas.openxmlformats.org/presentationml/2006/main">
  <p:tag name="AS_UNIQUEID" val="1308"/>
</p:tagLst>
</file>

<file path=ppt/tags/tag6.xml><?xml version="1.0" encoding="utf-8"?>
<p:tagLst xmlns:p="http://schemas.openxmlformats.org/presentationml/2006/main">
  <p:tag name="AS_UNIQUEID" val="1309"/>
</p:tagLst>
</file>

<file path=ppt/tags/tag7.xml><?xml version="1.0" encoding="utf-8"?>
<p:tagLst xmlns:p="http://schemas.openxmlformats.org/presentationml/2006/main">
  <p:tag name="AS_UNIQUEID" val="1310"/>
</p:tagLst>
</file>

<file path=ppt/tags/tag8.xml><?xml version="1.0" encoding="utf-8"?>
<p:tagLst xmlns:p="http://schemas.openxmlformats.org/presentationml/2006/main">
  <p:tag name="AS_UNIQUEID" val="1311"/>
</p:tagLst>
</file>

<file path=ppt/tags/tag9.xml><?xml version="1.0" encoding="utf-8"?>
<p:tagLst xmlns:p="http://schemas.openxmlformats.org/presentationml/2006/main">
  <p:tag name="AS_UNIQUEID" val="1312"/>
</p:tagLst>
</file>

<file path=ppt/tags/tag10.xml><?xml version="1.0" encoding="utf-8"?>
<p:tagLst xmlns:p="http://schemas.openxmlformats.org/presentationml/2006/main">
  <p:tag name="AS_UNIQUEID" val="1313"/>
</p:tagLst>
</file>

<file path=ppt/tags/tag11.xml><?xml version="1.0" encoding="utf-8"?>
<p:tagLst xmlns:p="http://schemas.openxmlformats.org/presentationml/2006/main">
  <p:tag name="AS_UNIQUEID" val="1314"/>
</p:tagLst>
</file>

<file path=ppt/tags/tag12.xml><?xml version="1.0" encoding="utf-8"?>
<p:tagLst xmlns:p="http://schemas.openxmlformats.org/presentationml/2006/main">
  <p:tag name="AS_UNIQUEID" val="1315"/>
</p:tagLst>
</file>

<file path=ppt/tags/tag13.xml><?xml version="1.0" encoding="utf-8"?>
<p:tagLst xmlns:p="http://schemas.openxmlformats.org/presentationml/2006/main">
  <p:tag name="AS_UNIQUEID" val="1316"/>
</p:tagLst>
</file>

<file path=ppt/tags/tag14.xml><?xml version="1.0" encoding="utf-8"?>
<p:tagLst xmlns:p="http://schemas.openxmlformats.org/presentationml/2006/main">
  <p:tag name="AS_UNIQUEID" val="1317"/>
</p:tagLst>
</file>

<file path=ppt/tags/tag15.xml><?xml version="1.0" encoding="utf-8"?>
<p:tagLst xmlns:p="http://schemas.openxmlformats.org/presentationml/2006/main">
  <p:tag name="AS_UNIQUEID" val="1318"/>
</p:tagLst>
</file>

<file path=ppt/tags/tag16.xml><?xml version="1.0" encoding="utf-8"?>
<p:tagLst xmlns:p="http://schemas.openxmlformats.org/presentationml/2006/main">
  <p:tag name="AS_UNIQUEID" val="1319"/>
</p:tagLst>
</file>

<file path=ppt/tags/tag17.xml><?xml version="1.0" encoding="utf-8"?>
<p:tagLst xmlns:p="http://schemas.openxmlformats.org/presentationml/2006/main">
  <p:tag name="AS_UNIQUEID" val="1320"/>
</p:tagLst>
</file>

<file path=ppt/tags/tag18.xml><?xml version="1.0" encoding="utf-8"?>
<p:tagLst xmlns:p="http://schemas.openxmlformats.org/presentationml/2006/main">
  <p:tag name="AS_UNIQUEID" val="1321"/>
</p:tagLst>
</file>

<file path=ppt/tags/tag19.xml><?xml version="1.0" encoding="utf-8"?>
<p:tagLst xmlns:p="http://schemas.openxmlformats.org/presentationml/2006/main">
  <p:tag name="AS_UNIQUEID" val="1322"/>
</p:tagLst>
</file>

<file path=ppt/tags/tag20.xml><?xml version="1.0" encoding="utf-8"?>
<p:tagLst xmlns:p="http://schemas.openxmlformats.org/presentationml/2006/main">
  <p:tag name="AS_UNIQUEID" val="1323"/>
</p:tagLst>
</file>

<file path=ppt/tags/tag21.xml><?xml version="1.0" encoding="utf-8"?>
<p:tagLst xmlns:p="http://schemas.openxmlformats.org/presentationml/2006/main">
  <p:tag name="AS_UNIQUEID" val="1324"/>
</p:tagLst>
</file>

<file path=ppt/tags/tag22.xml><?xml version="1.0" encoding="utf-8"?>
<p:tagLst xmlns:p="http://schemas.openxmlformats.org/presentationml/2006/main">
  <p:tag name="AS_UNIQUEID" val="1325"/>
</p:tagLst>
</file>

<file path=ppt/tags/tag23.xml><?xml version="1.0" encoding="utf-8"?>
<p:tagLst xmlns:p="http://schemas.openxmlformats.org/presentationml/2006/main">
  <p:tag name="AS_UNIQUEID" val="1326"/>
</p:tagLst>
</file>

<file path=ppt/tags/tag24.xml><?xml version="1.0" encoding="utf-8"?>
<p:tagLst xmlns:p="http://schemas.openxmlformats.org/presentationml/2006/main">
  <p:tag name="AS_UNIQUEID" val="1327"/>
</p:tagLst>
</file>

<file path=ppt/tags/tag25.xml><?xml version="1.0" encoding="utf-8"?>
<p:tagLst xmlns:p="http://schemas.openxmlformats.org/presentationml/2006/main">
  <p:tag name="AS_UNIQUEID" val="1328"/>
</p:tagLst>
</file>

<file path=ppt/tags/tag26.xml><?xml version="1.0" encoding="utf-8"?>
<p:tagLst xmlns:p="http://schemas.openxmlformats.org/presentationml/2006/main">
  <p:tag name="AS_UNIQUEID" val="1329"/>
</p:tagLst>
</file>

<file path=ppt/tags/tag27.xml><?xml version="1.0" encoding="utf-8"?>
<p:tagLst xmlns:p="http://schemas.openxmlformats.org/presentationml/2006/main">
  <p:tag name="AS_UNIQUEID" val="1330"/>
</p:tagLst>
</file>

<file path=ppt/tags/tag28.xml><?xml version="1.0" encoding="utf-8"?>
<p:tagLst xmlns:p="http://schemas.openxmlformats.org/presentationml/2006/main">
  <p:tag name="AS_UNIQUEID" val="1331"/>
</p:tagLst>
</file>

<file path=ppt/tags/tag29.xml><?xml version="1.0" encoding="utf-8"?>
<p:tagLst xmlns:p="http://schemas.openxmlformats.org/presentationml/2006/main">
  <p:tag name="AS_UNIQUEID" val="1332"/>
</p:tagLst>
</file>

<file path=ppt/tags/tag30.xml><?xml version="1.0" encoding="utf-8"?>
<p:tagLst xmlns:p="http://schemas.openxmlformats.org/presentationml/2006/main">
  <p:tag name="AS_UNIQUEID" val="1333"/>
</p:tagLst>
</file>

<file path=ppt/tags/tag31.xml><?xml version="1.0" encoding="utf-8"?>
<p:tagLst xmlns:p="http://schemas.openxmlformats.org/presentationml/2006/main">
  <p:tag name="AS_UNIQUEID" val="1334"/>
</p:tagLst>
</file>

<file path=ppt/tags/tag32.xml><?xml version="1.0" encoding="utf-8"?>
<p:tagLst xmlns:p="http://schemas.openxmlformats.org/presentationml/2006/main">
  <p:tag name="AS_UNIQUEID" val="1335"/>
</p:tagLst>
</file>

<file path=ppt/tags/tag33.xml><?xml version="1.0" encoding="utf-8"?>
<p:tagLst xmlns:p="http://schemas.openxmlformats.org/presentationml/2006/main">
  <p:tag name="AS_UNIQUEID" val="1336"/>
</p:tagLst>
</file>

<file path=ppt/tags/tag34.xml><?xml version="1.0" encoding="utf-8"?>
<p:tagLst xmlns:p="http://schemas.openxmlformats.org/presentationml/2006/main">
  <p:tag name="AS_UNIQUEID" val="1337"/>
</p:tagLst>
</file>

<file path=ppt/tags/tag35.xml><?xml version="1.0" encoding="utf-8"?>
<p:tagLst xmlns:p="http://schemas.openxmlformats.org/presentationml/2006/main">
  <p:tag name="AS_UNIQUEID" val="1338"/>
</p:tagLst>
</file>

<file path=ppt/tags/tag36.xml><?xml version="1.0" encoding="utf-8"?>
<p:tagLst xmlns:p="http://schemas.openxmlformats.org/presentationml/2006/main">
  <p:tag name="AS_UNIQUEID" val="1339"/>
</p:tagLst>
</file>

<file path=ppt/tags/tag37.xml><?xml version="1.0" encoding="utf-8"?>
<p:tagLst xmlns:p="http://schemas.openxmlformats.org/presentationml/2006/main">
  <p:tag name="AS_UNIQUEID" val="1340"/>
</p:tagLst>
</file>

<file path=ppt/tags/tag38.xml><?xml version="1.0" encoding="utf-8"?>
<p:tagLst xmlns:p="http://schemas.openxmlformats.org/presentationml/2006/main">
  <p:tag name="AS_UNIQUEID" val="1341"/>
</p:tagLst>
</file>

<file path=ppt/tags/tag39.xml><?xml version="1.0" encoding="utf-8"?>
<p:tagLst xmlns:p="http://schemas.openxmlformats.org/presentationml/2006/main">
  <p:tag name="AS_UNIQUEID" val="1342"/>
</p:tagLst>
</file>

<file path=ppt/tags/tag40.xml><?xml version="1.0" encoding="utf-8"?>
<p:tagLst xmlns:p="http://schemas.openxmlformats.org/presentationml/2006/main">
  <p:tag name="AS_UNIQUEID" val="1343"/>
</p:tagLst>
</file>

<file path=ppt/tags/tag41.xml><?xml version="1.0" encoding="utf-8"?>
<p:tagLst xmlns:p="http://schemas.openxmlformats.org/presentationml/2006/main">
  <p:tag name="AS_UNIQUEID" val="1344"/>
</p:tagLst>
</file>

<file path=ppt/tags/tag42.xml><?xml version="1.0" encoding="utf-8"?>
<p:tagLst xmlns:p="http://schemas.openxmlformats.org/presentationml/2006/main">
  <p:tag name="AS_UNIQUEID" val="1345"/>
</p:tagLst>
</file>

<file path=ppt/tags/tag43.xml><?xml version="1.0" encoding="utf-8"?>
<p:tagLst xmlns:p="http://schemas.openxmlformats.org/presentationml/2006/main">
  <p:tag name="AS_UNIQUEID" val="1346"/>
</p:tagLst>
</file>

<file path=ppt/tags/tag44.xml><?xml version="1.0" encoding="utf-8"?>
<p:tagLst xmlns:p="http://schemas.openxmlformats.org/presentationml/2006/main">
  <p:tag name="AS_UNIQUEID" val="1347"/>
</p:tagLst>
</file>

<file path=ppt/tags/tag45.xml><?xml version="1.0" encoding="utf-8"?>
<p:tagLst xmlns:p="http://schemas.openxmlformats.org/presentationml/2006/main">
  <p:tag name="AS_UNIQUEID" val="1348"/>
</p:tagLst>
</file>

<file path=ppt/tags/tag46.xml><?xml version="1.0" encoding="utf-8"?>
<p:tagLst xmlns:p="http://schemas.openxmlformats.org/presentationml/2006/main">
  <p:tag name="AS_UNIQUEID" val="1349"/>
</p:tagLst>
</file>

<file path=ppt/tags/tag47.xml><?xml version="1.0" encoding="utf-8"?>
<p:tagLst xmlns:p="http://schemas.openxmlformats.org/presentationml/2006/main">
  <p:tag name="AS_UNIQUEID" val="1350"/>
</p:tagLst>
</file>

<file path=ppt/tags/tag48.xml><?xml version="1.0" encoding="utf-8"?>
<p:tagLst xmlns:p="http://schemas.openxmlformats.org/presentationml/2006/main">
  <p:tag name="AS_UNIQUEID" val="1351"/>
</p:tagLst>
</file>

<file path=ppt/tags/tag49.xml><?xml version="1.0" encoding="utf-8"?>
<p:tagLst xmlns:p="http://schemas.openxmlformats.org/presentationml/2006/main">
  <p:tag name="AS_UNIQUEID" val="1352"/>
</p:tagLst>
</file>

<file path=ppt/tags/tag50.xml><?xml version="1.0" encoding="utf-8"?>
<p:tagLst xmlns:p="http://schemas.openxmlformats.org/presentationml/2006/main">
  <p:tag name="AS_UNIQUEID" val="1353"/>
</p:tagLst>
</file>

<file path=ppt/tags/tag51.xml><?xml version="1.0" encoding="utf-8"?>
<p:tagLst xmlns:p="http://schemas.openxmlformats.org/presentationml/2006/main">
  <p:tag name="AS_UNIQUEID" val="1354"/>
</p:tagLst>
</file>

<file path=ppt/tags/tag52.xml><?xml version="1.0" encoding="utf-8"?>
<p:tagLst xmlns:p="http://schemas.openxmlformats.org/presentationml/2006/main">
  <p:tag name="AS_UNIQUEID" val="1355"/>
</p:tagLst>
</file>

<file path=ppt/tags/tag53.xml><?xml version="1.0" encoding="utf-8"?>
<p:tagLst xmlns:p="http://schemas.openxmlformats.org/presentationml/2006/main">
  <p:tag name="AS_UNIQUEID" val="1356"/>
</p:tagLst>
</file>

<file path=ppt/tags/tag54.xml><?xml version="1.0" encoding="utf-8"?>
<p:tagLst xmlns:p="http://schemas.openxmlformats.org/presentationml/2006/main">
  <p:tag name="AS_UNIQUEID" val="1357"/>
</p:tagLst>
</file>

<file path=ppt/tags/tag55.xml><?xml version="1.0" encoding="utf-8"?>
<p:tagLst xmlns:p="http://schemas.openxmlformats.org/presentationml/2006/main">
  <p:tag name="AS_UNIQUEID" val="1358"/>
</p:tagLst>
</file>

<file path=ppt/tags/tag56.xml><?xml version="1.0" encoding="utf-8"?>
<p:tagLst xmlns:p="http://schemas.openxmlformats.org/presentationml/2006/main">
  <p:tag name="AS_UNIQUEID" val="1359"/>
</p:tagLst>
</file>

<file path=ppt/tags/tag57.xml><?xml version="1.0" encoding="utf-8"?>
<p:tagLst xmlns:p="http://schemas.openxmlformats.org/presentationml/2006/main">
  <p:tag name="AS_UNIQUEID" val="1360"/>
</p:tagLst>
</file>

<file path=ppt/tags/tag58.xml><?xml version="1.0" encoding="utf-8"?>
<p:tagLst xmlns:p="http://schemas.openxmlformats.org/presentationml/2006/main">
  <p:tag name="AS_UNIQUEID" val="1361"/>
</p:tagLst>
</file>

<file path=ppt/tags/tag59.xml><?xml version="1.0" encoding="utf-8"?>
<p:tagLst xmlns:p="http://schemas.openxmlformats.org/presentationml/2006/main">
  <p:tag name="AS_UNIQUEID" val="1362"/>
</p:tagLst>
</file>

<file path=ppt/tags/tag60.xml><?xml version="1.0" encoding="utf-8"?>
<p:tagLst xmlns:p="http://schemas.openxmlformats.org/presentationml/2006/main">
  <p:tag name="AS_UNIQUEID" val="1363"/>
</p:tagLst>
</file>

<file path=ppt/tags/tag61.xml><?xml version="1.0" encoding="utf-8"?>
<p:tagLst xmlns:p="http://schemas.openxmlformats.org/presentationml/2006/main">
  <p:tag name="AS_UNIQUEID" val="1364"/>
</p:tagLst>
</file>

<file path=ppt/tags/tag62.xml><?xml version="1.0" encoding="utf-8"?>
<p:tagLst xmlns:p="http://schemas.openxmlformats.org/presentationml/2006/main">
  <p:tag name="AS_UNIQUEID" val="1365"/>
</p:tagLst>
</file>

<file path=ppt/tags/tag63.xml><?xml version="1.0" encoding="utf-8"?>
<p:tagLst xmlns:p="http://schemas.openxmlformats.org/presentationml/2006/main">
  <p:tag name="AS_UNIQUEID" val="1366"/>
</p:tagLst>
</file>

<file path=ppt/tags/tag64.xml><?xml version="1.0" encoding="utf-8"?>
<p:tagLst xmlns:p="http://schemas.openxmlformats.org/presentationml/2006/main">
  <p:tag name="AS_UNIQUEID" val="1367"/>
</p:tagLst>
</file>

<file path=ppt/tags/tag65.xml><?xml version="1.0" encoding="utf-8"?>
<p:tagLst xmlns:p="http://schemas.openxmlformats.org/presentationml/2006/main">
  <p:tag name="AS_UNIQUEID" val="1368"/>
</p:tagLst>
</file>

<file path=ppt/tags/tag66.xml><?xml version="1.0" encoding="utf-8"?>
<p:tagLst xmlns:p="http://schemas.openxmlformats.org/presentationml/2006/main">
  <p:tag name="AS_UNIQUEID" val="1369"/>
</p:tagLst>
</file>

<file path=ppt/tags/tag67.xml><?xml version="1.0" encoding="utf-8"?>
<p:tagLst xmlns:p="http://schemas.openxmlformats.org/presentationml/2006/main">
  <p:tag name="AS_UNIQUEID" val="1370"/>
</p:tagLst>
</file>

<file path=ppt/tags/tag68.xml><?xml version="1.0" encoding="utf-8"?>
<p:tagLst xmlns:p="http://schemas.openxmlformats.org/presentationml/2006/main">
  <p:tag name="AS_UNIQUEID" val="1371"/>
</p:tagLst>
</file>

<file path=ppt/tags/tag69.xml><?xml version="1.0" encoding="utf-8"?>
<p:tagLst xmlns:p="http://schemas.openxmlformats.org/presentationml/2006/main">
  <p:tag name="AS_UNIQUEID" val="1372"/>
</p:tagLst>
</file>

<file path=ppt/tags/tag70.xml><?xml version="1.0" encoding="utf-8"?>
<p:tagLst xmlns:p="http://schemas.openxmlformats.org/presentationml/2006/main">
  <p:tag name="AS_UNIQUEID" val="1373"/>
</p:tagLst>
</file>

<file path=ppt/tags/tag71.xml><?xml version="1.0" encoding="utf-8"?>
<p:tagLst xmlns:p="http://schemas.openxmlformats.org/presentationml/2006/main">
  <p:tag name="AS_UNIQUEID" val="1374"/>
</p:tagLst>
</file>

<file path=ppt/tags/tag72.xml><?xml version="1.0" encoding="utf-8"?>
<p:tagLst xmlns:p="http://schemas.openxmlformats.org/presentationml/2006/main">
  <p:tag name="AS_UNIQUEID" val="1375"/>
</p:tagLst>
</file>

<file path=ppt/tags/tag73.xml><?xml version="1.0" encoding="utf-8"?>
<p:tagLst xmlns:p="http://schemas.openxmlformats.org/presentationml/2006/main">
  <p:tag name="AS_UNIQUEID" val="1376"/>
</p:tagLst>
</file>

<file path=ppt/tags/tag74.xml><?xml version="1.0" encoding="utf-8"?>
<p:tagLst xmlns:p="http://schemas.openxmlformats.org/presentationml/2006/main">
  <p:tag name="AS_UNIQUEID" val="1377"/>
</p:tagLst>
</file>

<file path=ppt/tags/tag75.xml><?xml version="1.0" encoding="utf-8"?>
<p:tagLst xmlns:p="http://schemas.openxmlformats.org/presentationml/2006/main">
  <p:tag name="AS_UNIQUEID" val="1378"/>
</p:tagLst>
</file>

<file path=ppt/tags/tag76.xml><?xml version="1.0" encoding="utf-8"?>
<p:tagLst xmlns:p="http://schemas.openxmlformats.org/presentationml/2006/main">
  <p:tag name="AS_UNIQUEID" val="1212"/>
</p:tagLst>
</file>

<file path=ppt/tags/tag77.xml><?xml version="1.0" encoding="utf-8"?>
<p:tagLst xmlns:p="http://schemas.openxmlformats.org/presentationml/2006/main">
  <p:tag name="AS_UNIQUEID" val="1213"/>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8.xml><?xml version="1.0" encoding="utf-8"?>
<p:tagLst xmlns:p="http://schemas.openxmlformats.org/presentationml/2006/main">
  <p:tag name="AS_UNIQUEID" val="1214"/>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9.xml><?xml version="1.0" encoding="utf-8"?>
<p:tagLst xmlns:p="http://schemas.openxmlformats.org/presentationml/2006/main">
  <p:tag name="AS_UNIQUEID" val="1215"/>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0.xml><?xml version="1.0" encoding="utf-8"?>
<p:tagLst xmlns:p="http://schemas.openxmlformats.org/presentationml/2006/main">
  <p:tag name="AS_UNIQUEID" val="1216"/>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1.xml><?xml version="1.0" encoding="utf-8"?>
<p:tagLst xmlns:p="http://schemas.openxmlformats.org/presentationml/2006/main">
  <p:tag name="AS_UNIQUEID" val="1217"/>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2.xml><?xml version="1.0" encoding="utf-8"?>
<p:tagLst xmlns:p="http://schemas.openxmlformats.org/presentationml/2006/main">
  <p:tag name="AS_UNIQUEID" val="1218"/>
</p:tagLst>
</file>

<file path=ppt/tags/tag83.xml><?xml version="1.0" encoding="utf-8"?>
<p:tagLst xmlns:p="http://schemas.openxmlformats.org/presentationml/2006/main">
  <p:tag name="AS_UNIQUEID" val="1219"/>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4.xml><?xml version="1.0" encoding="utf-8"?>
<p:tagLst xmlns:p="http://schemas.openxmlformats.org/presentationml/2006/main">
  <p:tag name="AS_UNIQUEID" val="1220"/>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5.xml><?xml version="1.0" encoding="utf-8"?>
<p:tagLst xmlns:p="http://schemas.openxmlformats.org/presentationml/2006/main">
  <p:tag name="AS_UNIQUEID" val="1221"/>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6.xml><?xml version="1.0" encoding="utf-8"?>
<p:tagLst xmlns:p="http://schemas.openxmlformats.org/presentationml/2006/main">
  <p:tag name="AS_UNIQUEID" val="1222"/>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7.xml><?xml version="1.0" encoding="utf-8"?>
<p:tagLst xmlns:p="http://schemas.openxmlformats.org/presentationml/2006/main">
  <p:tag name="AS_UNIQUEID" val="1223"/>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8.xml><?xml version="1.0" encoding="utf-8"?>
<p:tagLst xmlns:p="http://schemas.openxmlformats.org/presentationml/2006/main">
  <p:tag name="AS_UNIQUEID" val="1224"/>
</p:tagLst>
</file>

<file path=ppt/tags/tag89.xml><?xml version="1.0" encoding="utf-8"?>
<p:tagLst xmlns:p="http://schemas.openxmlformats.org/presentationml/2006/main">
  <p:tag name="AS_UNIQUEID" val="1225"/>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0.xml><?xml version="1.0" encoding="utf-8"?>
<p:tagLst xmlns:p="http://schemas.openxmlformats.org/presentationml/2006/main">
  <p:tag name="AS_UNIQUEID" val="122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1.xml><?xml version="1.0" encoding="utf-8"?>
<p:tagLst xmlns:p="http://schemas.openxmlformats.org/presentationml/2006/main">
  <p:tag name="AS_UNIQUEID" val="1227"/>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2.xml><?xml version="1.0" encoding="utf-8"?>
<p:tagLst xmlns:p="http://schemas.openxmlformats.org/presentationml/2006/main">
  <p:tag name="AS_UNIQUEID" val="1228"/>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3.xml><?xml version="1.0" encoding="utf-8"?>
<p:tagLst xmlns:p="http://schemas.openxmlformats.org/presentationml/2006/main">
  <p:tag name="AS_UNIQUEID" val="1229"/>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4.xml><?xml version="1.0" encoding="utf-8"?>
<p:tagLst xmlns:p="http://schemas.openxmlformats.org/presentationml/2006/main">
  <p:tag name="AS_UNIQUEID" val="1230"/>
</p:tagLst>
</file>

<file path=ppt/tags/tag95.xml><?xml version="1.0" encoding="utf-8"?>
<p:tagLst xmlns:p="http://schemas.openxmlformats.org/presentationml/2006/main">
  <p:tag name="AS_UNIQUEID" val="1231"/>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6.xml><?xml version="1.0" encoding="utf-8"?>
<p:tagLst xmlns:p="http://schemas.openxmlformats.org/presentationml/2006/main">
  <p:tag name="AS_UNIQUEID" val="1232"/>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7.xml><?xml version="1.0" encoding="utf-8"?>
<p:tagLst xmlns:p="http://schemas.openxmlformats.org/presentationml/2006/main">
  <p:tag name="AS_UNIQUEID" val="123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8.xml><?xml version="1.0" encoding="utf-8"?>
<p:tagLst xmlns:p="http://schemas.openxmlformats.org/presentationml/2006/main">
  <p:tag name="AS_UNIQUEID" val="123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9.xml><?xml version="1.0" encoding="utf-8"?>
<p:tagLst xmlns:p="http://schemas.openxmlformats.org/presentationml/2006/main">
  <p:tag name="AS_UNIQUEID" val="1235"/>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0.xml><?xml version="1.0" encoding="utf-8"?>
<p:tagLst xmlns:p="http://schemas.openxmlformats.org/presentationml/2006/main">
  <p:tag name="AS_UNIQUEID" val="1236"/>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1.xml><?xml version="1.0" encoding="utf-8"?>
<p:tagLst xmlns:p="http://schemas.openxmlformats.org/presentationml/2006/main">
  <p:tag name="AS_UNIQUEID" val="1237"/>
</p:tagLst>
</file>

<file path=ppt/tags/tag102.xml><?xml version="1.0" encoding="utf-8"?>
<p:tagLst xmlns:p="http://schemas.openxmlformats.org/presentationml/2006/main">
  <p:tag name="AS_UNIQUEID" val="123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3.xml><?xml version="1.0" encoding="utf-8"?>
<p:tagLst xmlns:p="http://schemas.openxmlformats.org/presentationml/2006/main">
  <p:tag name="AS_UNIQUEID" val="1239"/>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4.xml><?xml version="1.0" encoding="utf-8"?>
<p:tagLst xmlns:p="http://schemas.openxmlformats.org/presentationml/2006/main">
  <p:tag name="AS_UNIQUEID" val="124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5.xml><?xml version="1.0" encoding="utf-8"?>
<p:tagLst xmlns:p="http://schemas.openxmlformats.org/presentationml/2006/main">
  <p:tag name="AS_UNIQUEID" val="124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6.xml><?xml version="1.0" encoding="utf-8"?>
<p:tagLst xmlns:p="http://schemas.openxmlformats.org/presentationml/2006/main">
  <p:tag name="AS_UNIQUEID" val="124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7.xml><?xml version="1.0" encoding="utf-8"?>
<p:tagLst xmlns:p="http://schemas.openxmlformats.org/presentationml/2006/main">
  <p:tag name="AS_UNIQUEID" val="124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8.xml><?xml version="1.0" encoding="utf-8"?>
<p:tagLst xmlns:p="http://schemas.openxmlformats.org/presentationml/2006/main">
  <p:tag name="AS_UNIQUEID" val="1244"/>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9.xml><?xml version="1.0" encoding="utf-8"?>
<p:tagLst xmlns:p="http://schemas.openxmlformats.org/presentationml/2006/main">
  <p:tag name="AS_UNIQUEID" val="124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0.xml><?xml version="1.0" encoding="utf-8"?>
<p:tagLst xmlns:p="http://schemas.openxmlformats.org/presentationml/2006/main">
  <p:tag name="AS_UNIQUEID" val="1246"/>
</p:tagLst>
</file>

<file path=ppt/tags/tag111.xml><?xml version="1.0" encoding="utf-8"?>
<p:tagLst xmlns:p="http://schemas.openxmlformats.org/presentationml/2006/main">
  <p:tag name="AS_UNIQUEID" val="1247"/>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2.xml><?xml version="1.0" encoding="utf-8"?>
<p:tagLst xmlns:p="http://schemas.openxmlformats.org/presentationml/2006/main">
  <p:tag name="AS_UNIQUEID" val="1248"/>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3.xml><?xml version="1.0" encoding="utf-8"?>
<p:tagLst xmlns:p="http://schemas.openxmlformats.org/presentationml/2006/main">
  <p:tag name="AS_UNIQUEID" val="1249"/>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4.xml><?xml version="1.0" encoding="utf-8"?>
<p:tagLst xmlns:p="http://schemas.openxmlformats.org/presentationml/2006/main">
  <p:tag name="AS_UNIQUEID" val="1250"/>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5.xml><?xml version="1.0" encoding="utf-8"?>
<p:tagLst xmlns:p="http://schemas.openxmlformats.org/presentationml/2006/main">
  <p:tag name="AS_UNIQUEID" val="1251"/>
</p:tagLst>
</file>

<file path=ppt/tags/tag116.xml><?xml version="1.0" encoding="utf-8"?>
<p:tagLst xmlns:p="http://schemas.openxmlformats.org/presentationml/2006/main">
  <p:tag name="AS_UNIQUEID" val="1252"/>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7.xml><?xml version="1.0" encoding="utf-8"?>
<p:tagLst xmlns:p="http://schemas.openxmlformats.org/presentationml/2006/main">
  <p:tag name="AS_UNIQUEID" val="1253"/>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8.xml><?xml version="1.0" encoding="utf-8"?>
<p:tagLst xmlns:p="http://schemas.openxmlformats.org/presentationml/2006/main">
  <p:tag name="AS_UNIQUEID" val="1254"/>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9.xml><?xml version="1.0" encoding="utf-8"?>
<p:tagLst xmlns:p="http://schemas.openxmlformats.org/presentationml/2006/main">
  <p:tag name="AS_UNIQUEID" val="1255"/>
</p:tagLst>
</file>

<file path=ppt/tags/tag120.xml><?xml version="1.0" encoding="utf-8"?>
<p:tagLst xmlns:p="http://schemas.openxmlformats.org/presentationml/2006/main">
  <p:tag name="AS_UNIQUEID" val="1256"/>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1.xml><?xml version="1.0" encoding="utf-8"?>
<p:tagLst xmlns:p="http://schemas.openxmlformats.org/presentationml/2006/main">
  <p:tag name="AS_UNIQUEID" val="1257"/>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2.xml><?xml version="1.0" encoding="utf-8"?>
<p:tagLst xmlns:p="http://schemas.openxmlformats.org/presentationml/2006/main">
  <p:tag name="AS_UNIQUEID" val="1258"/>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3.xml><?xml version="1.0" encoding="utf-8"?>
<p:tagLst xmlns:p="http://schemas.openxmlformats.org/presentationml/2006/main">
  <p:tag name="AS_UNIQUEID" val="1259"/>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4.xml><?xml version="1.0" encoding="utf-8"?>
<p:tagLst xmlns:p="http://schemas.openxmlformats.org/presentationml/2006/main">
  <p:tag name="AS_UNIQUEID" val="1260"/>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5.xml><?xml version="1.0" encoding="utf-8"?>
<p:tagLst xmlns:p="http://schemas.openxmlformats.org/presentationml/2006/main">
  <p:tag name="AS_UNIQUEID" val="1261"/>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6.xml><?xml version="1.0" encoding="utf-8"?>
<p:tagLst xmlns:p="http://schemas.openxmlformats.org/presentationml/2006/main">
  <p:tag name="AS_UNIQUEID" val="1262"/>
</p:tagLst>
</file>

<file path=ppt/tags/tag127.xml><?xml version="1.0" encoding="utf-8"?>
<p:tagLst xmlns:p="http://schemas.openxmlformats.org/presentationml/2006/main">
  <p:tag name="AS_UNIQUEID" val="1263"/>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28.xml><?xml version="1.0" encoding="utf-8"?>
<p:tagLst xmlns:p="http://schemas.openxmlformats.org/presentationml/2006/main">
  <p:tag name="AS_UNIQUEID" val="1264"/>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29.xml><?xml version="1.0" encoding="utf-8"?>
<p:tagLst xmlns:p="http://schemas.openxmlformats.org/presentationml/2006/main">
  <p:tag name="AS_UNIQUEID" val="1265"/>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0.xml><?xml version="1.0" encoding="utf-8"?>
<p:tagLst xmlns:p="http://schemas.openxmlformats.org/presentationml/2006/main">
  <p:tag name="AS_UNIQUEID" val="1266"/>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1.xml><?xml version="1.0" encoding="utf-8"?>
<p:tagLst xmlns:p="http://schemas.openxmlformats.org/presentationml/2006/main">
  <p:tag name="AS_UNIQUEID" val="1267"/>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2.xml><?xml version="1.0" encoding="utf-8"?>
<p:tagLst xmlns:p="http://schemas.openxmlformats.org/presentationml/2006/main">
  <p:tag name="AS_UNIQUEID" val="1268"/>
</p:tagLst>
</file>

<file path=ppt/tags/tag133.xml><?xml version="1.0" encoding="utf-8"?>
<p:tagLst xmlns:p="http://schemas.openxmlformats.org/presentationml/2006/main">
  <p:tag name="AS_UNIQUEID" val="1269"/>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4.xml><?xml version="1.0" encoding="utf-8"?>
<p:tagLst xmlns:p="http://schemas.openxmlformats.org/presentationml/2006/main">
  <p:tag name="AS_UNIQUEID" val="1270"/>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5.xml><?xml version="1.0" encoding="utf-8"?>
<p:tagLst xmlns:p="http://schemas.openxmlformats.org/presentationml/2006/main">
  <p:tag name="AS_UNIQUEID" val="1271"/>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6.xml><?xml version="1.0" encoding="utf-8"?>
<p:tagLst xmlns:p="http://schemas.openxmlformats.org/presentationml/2006/main">
  <p:tag name="AS_UNIQUEID" val="1272"/>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7.xml><?xml version="1.0" encoding="utf-8"?>
<p:tagLst xmlns:p="http://schemas.openxmlformats.org/presentationml/2006/main">
  <p:tag name="AS_UNIQUEID" val="1273"/>
</p:tagLst>
</file>

<file path=ppt/tags/tag138.xml><?xml version="1.0" encoding="utf-8"?>
<p:tagLst xmlns:p="http://schemas.openxmlformats.org/presentationml/2006/main">
  <p:tag name="AS_UNIQUEID" val="1274"/>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9.xml><?xml version="1.0" encoding="utf-8"?>
<p:tagLst xmlns:p="http://schemas.openxmlformats.org/presentationml/2006/main">
  <p:tag name="AS_UNIQUEID" val="127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0.xml><?xml version="1.0" encoding="utf-8"?>
<p:tagLst xmlns:p="http://schemas.openxmlformats.org/presentationml/2006/main">
  <p:tag name="AS_UNIQUEID" val="1276"/>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1.xml><?xml version="1.0" encoding="utf-8"?>
<p:tagLst xmlns:p="http://schemas.openxmlformats.org/presentationml/2006/main">
  <p:tag name="AS_UNIQUEID" val="127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2.xml><?xml version="1.0" encoding="utf-8"?>
<p:tagLst xmlns:p="http://schemas.openxmlformats.org/presentationml/2006/main">
  <p:tag name="AS_UNIQUEID" val="127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3.xml><?xml version="1.0" encoding="utf-8"?>
<p:tagLst xmlns:p="http://schemas.openxmlformats.org/presentationml/2006/main">
  <p:tag name="AS_UNIQUEID" val="1279"/>
</p:tagLst>
</file>

<file path=ppt/tags/tag144.xml><?xml version="1.0" encoding="utf-8"?>
<p:tagLst xmlns:p="http://schemas.openxmlformats.org/presentationml/2006/main">
  <p:tag name="AS_UNIQUEID" val="1280"/>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145.xml><?xml version="1.0" encoding="utf-8"?>
<p:tagLst xmlns:p="http://schemas.openxmlformats.org/presentationml/2006/main">
  <p:tag name="AS_UNIQUEID" val="1281"/>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146.xml><?xml version="1.0" encoding="utf-8"?>
<p:tagLst xmlns:p="http://schemas.openxmlformats.org/presentationml/2006/main">
  <p:tag name="AS_UNIQUEID" val="1282"/>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7.xml><?xml version="1.0" encoding="utf-8"?>
<p:tagLst xmlns:p="http://schemas.openxmlformats.org/presentationml/2006/main">
  <p:tag name="AS_UNIQUEID" val="1283"/>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8.xml><?xml version="1.0" encoding="utf-8"?>
<p:tagLst xmlns:p="http://schemas.openxmlformats.org/presentationml/2006/main">
  <p:tag name="AS_UNIQUEID" val="1284"/>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9.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150.xml><?xml version="1.0" encoding="utf-8"?>
<p:tagLst xmlns:p="http://schemas.openxmlformats.org/presentationml/2006/main">
  <p:tag name="AS_UNIQUEID" val="1288"/>
</p:tagLst>
</file>

<file path=ppt/tags/tag151.xml><?xml version="1.0" encoding="utf-8"?>
<p:tagLst xmlns:p="http://schemas.openxmlformats.org/presentationml/2006/main">
  <p:tag name="AS_UNIQUEID" val="1289"/>
</p:tagLst>
</file>

<file path=ppt/tags/tag152.xml><?xml version="1.0" encoding="utf-8"?>
<p:tagLst xmlns:p="http://schemas.openxmlformats.org/presentationml/2006/main">
  <p:tag name="AS_UNIQUEID" val="1290"/>
</p:tagLst>
</file>

<file path=ppt/tags/tag153.xml><?xml version="1.0" encoding="utf-8"?>
<p:tagLst xmlns:p="http://schemas.openxmlformats.org/presentationml/2006/main">
  <p:tag name="AS_UNIQUEID" val="1291"/>
</p:tagLst>
</file>

<file path=ppt/tags/tag154.xml><?xml version="1.0" encoding="utf-8"?>
<p:tagLst xmlns:p="http://schemas.openxmlformats.org/presentationml/2006/main">
  <p:tag name="AS_UNIQUEID" val="1292"/>
</p:tagLst>
</file>

<file path=ppt/tags/tag155.xml><?xml version="1.0" encoding="utf-8"?>
<p:tagLst xmlns:p="http://schemas.openxmlformats.org/presentationml/2006/main">
  <p:tag name="AS_UNIQUEID" val="1293"/>
</p:tagLst>
</file>

<file path=ppt/tags/tag156.xml><?xml version="1.0" encoding="utf-8"?>
<p:tagLst xmlns:p="http://schemas.openxmlformats.org/presentationml/2006/main">
  <p:tag name="AS_UNIQUEID" val="1294"/>
</p:tagLst>
</file>

<file path=ppt/tags/tag157.xml><?xml version="1.0" encoding="utf-8"?>
<p:tagLst xmlns:p="http://schemas.openxmlformats.org/presentationml/2006/main">
  <p:tag name="AS_UNIQUEID" val="1285"/>
</p:tagLst>
</file>

<file path=ppt/tags/tag158.xml><?xml version="1.0" encoding="utf-8"?>
<p:tagLst xmlns:p="http://schemas.openxmlformats.org/presentationml/2006/main">
  <p:tag name="AS_UNIQUEID" val="1157"/>
</p:tagLst>
</file>

<file path=ppt/tags/tag159.xml><?xml version="1.0" encoding="utf-8"?>
<p:tagLst xmlns:p="http://schemas.openxmlformats.org/presentationml/2006/main">
  <p:tag name="AS_UNIQUEID" val="1158"/>
</p:tagLst>
</file>

<file path=ppt/tags/tag160.xml><?xml version="1.0" encoding="utf-8"?>
<p:tagLst xmlns:p="http://schemas.openxmlformats.org/presentationml/2006/main">
  <p:tag name="AS_UNIQUEID" val="1159"/>
</p:tagLst>
</file>

<file path=ppt/tags/tag161.xml><?xml version="1.0" encoding="utf-8"?>
<p:tagLst xmlns:p="http://schemas.openxmlformats.org/presentationml/2006/main">
  <p:tag name="AS_UNIQUEID" val="1160"/>
</p:tagLst>
</file>

<file path=ppt/tags/tag162.xml><?xml version="1.0" encoding="utf-8"?>
<p:tagLst xmlns:p="http://schemas.openxmlformats.org/presentationml/2006/main">
  <p:tag name="AS_UNIQUEID" val="1161"/>
</p:tagLst>
</file>

<file path=ppt/tags/tag163.xml><?xml version="1.0" encoding="utf-8"?>
<p:tagLst xmlns:p="http://schemas.openxmlformats.org/presentationml/2006/main">
  <p:tag name="KSO_WM_BEAUTIFY_FLAG" val="#wm#"/>
  <p:tag name="KSO_WM_TEMPLATE_CATEGORY" val="custom"/>
  <p:tag name="KSO_WM_TEMPLATE_INDEX" val="160411"/>
</p:tagLst>
</file>

<file path=ppt/tags/tag164.xml><?xml version="1.0" encoding="utf-8"?>
<p:tagLst xmlns:p="http://schemas.openxmlformats.org/presentationml/2006/main">
  <p:tag name="AS_UNIQUEID" val="1286"/>
</p:tagLst>
</file>

<file path=ppt/tags/tag165.xml><?xml version="1.0" encoding="utf-8"?>
<p:tagLst xmlns:p="http://schemas.openxmlformats.org/presentationml/2006/main">
  <p:tag name="AS_UNIQUEID" val="853"/>
</p:tagLst>
</file>

<file path=ppt/tags/tag166.xml><?xml version="1.0" encoding="utf-8"?>
<p:tagLst xmlns:p="http://schemas.openxmlformats.org/presentationml/2006/main">
  <p:tag name="AS_UNIQUEID" val="854"/>
</p:tagLst>
</file>

<file path=ppt/tags/tag167.xml><?xml version="1.0" encoding="utf-8"?>
<p:tagLst xmlns:p="http://schemas.openxmlformats.org/presentationml/2006/main">
  <p:tag name="AS_UNIQUEID" val="855"/>
</p:tagLst>
</file>

<file path=ppt/tags/tag168.xml><?xml version="1.0" encoding="utf-8"?>
<p:tagLst xmlns:p="http://schemas.openxmlformats.org/presentationml/2006/main">
  <p:tag name="AS_UNIQUEID" val="1287"/>
</p:tagLst>
</file>

<file path=ppt/tags/tag169.xml><?xml version="1.0" encoding="utf-8"?>
<p:tagLst xmlns:p="http://schemas.openxmlformats.org/presentationml/2006/main">
  <p:tag name="AS_UNIQUEID" val="857"/>
</p:tagLst>
</file>

<file path=ppt/tags/tag170.xml><?xml version="1.0" encoding="utf-8"?>
<p:tagLst xmlns:p="http://schemas.openxmlformats.org/presentationml/2006/main">
  <p:tag name="AS_UNIQUEID" val="858"/>
</p:tagLst>
</file>

<file path=ppt/tags/tag171.xml><?xml version="1.0" encoding="utf-8"?>
<p:tagLst xmlns:p="http://schemas.openxmlformats.org/presentationml/2006/main">
  <p:tag name="AS_UNIQUEID" val="859"/>
</p:tagLst>
</file>

<file path=ppt/tags/tag172.xml><?xml version="1.0" encoding="utf-8"?>
<p:tagLst xmlns:p="http://schemas.openxmlformats.org/presentationml/2006/main">
  <p:tag name="AS_UNIQUEID" val="860"/>
</p:tagLst>
</file>

<file path=ppt/tags/tag173.xml><?xml version="1.0" encoding="utf-8"?>
<p:tagLst xmlns:p="http://schemas.openxmlformats.org/presentationml/2006/main">
  <p:tag name="AS_UNIQUEID" val="861"/>
</p:tagLst>
</file>

<file path=ppt/tags/tag174.xml><?xml version="1.0" encoding="utf-8"?>
<p:tagLst xmlns:p="http://schemas.openxmlformats.org/presentationml/2006/main">
  <p:tag name="AS_UNIQUEID" val="862"/>
</p:tagLst>
</file>

<file path=ppt/tags/tag175.xml><?xml version="1.0" encoding="utf-8"?>
<p:tagLst xmlns:p="http://schemas.openxmlformats.org/presentationml/2006/main">
  <p:tag name="AS_UNIQUEID" val="863"/>
</p:tagLst>
</file>

<file path=ppt/tags/tag176.xml><?xml version="1.0" encoding="utf-8"?>
<p:tagLst xmlns:p="http://schemas.openxmlformats.org/presentationml/2006/main">
  <p:tag name="AS_UNIQUEID" val="1295"/>
</p:tagLst>
</file>

<file path=ppt/tags/tag177.xml><?xml version="1.0" encoding="utf-8"?>
<p:tagLst xmlns:p="http://schemas.openxmlformats.org/presentationml/2006/main">
  <p:tag name="AS_UNIQUEID" val="875"/>
</p:tagLst>
</file>

<file path=ppt/tags/tag178.xml><?xml version="1.0" encoding="utf-8"?>
<p:tagLst xmlns:p="http://schemas.openxmlformats.org/presentationml/2006/main">
  <p:tag name="AS_UNIQUEID" val="876"/>
</p:tagLst>
</file>

<file path=ppt/tags/tag179.xml><?xml version="1.0" encoding="utf-8"?>
<p:tagLst xmlns:p="http://schemas.openxmlformats.org/presentationml/2006/main">
  <p:tag name="AS_UNIQUEID" val="877"/>
</p:tagLst>
</file>

<file path=ppt/tags/tag180.xml><?xml version="1.0" encoding="utf-8"?>
<p:tagLst xmlns:p="http://schemas.openxmlformats.org/presentationml/2006/main">
  <p:tag name="AS_UNIQUEID" val="1296"/>
</p:tagLst>
</file>

<file path=ppt/tags/tag181.xml><?xml version="1.0" encoding="utf-8"?>
<p:tagLst xmlns:p="http://schemas.openxmlformats.org/presentationml/2006/main">
  <p:tag name="AS_UNIQUEID" val="879"/>
</p:tagLst>
</file>

<file path=ppt/tags/tag182.xml><?xml version="1.0" encoding="utf-8"?>
<p:tagLst xmlns:p="http://schemas.openxmlformats.org/presentationml/2006/main">
  <p:tag name="AS_UNIQUEID" val="756"/>
</p:tagLst>
</file>

<file path=ppt/tags/tag183.xml><?xml version="1.0" encoding="utf-8"?>
<p:tagLst xmlns:p="http://schemas.openxmlformats.org/presentationml/2006/main">
  <p:tag name="AS_UNIQUEID" val="880"/>
</p:tagLst>
</file>

<file path=ppt/tags/tag184.xml><?xml version="1.0" encoding="utf-8"?>
<p:tagLst xmlns:p="http://schemas.openxmlformats.org/presentationml/2006/main">
  <p:tag name="AS_UNIQUEID" val="1297"/>
</p:tagLst>
</file>

<file path=ppt/tags/tag185.xml><?xml version="1.0" encoding="utf-8"?>
<p:tagLst xmlns:p="http://schemas.openxmlformats.org/presentationml/2006/main">
  <p:tag name="AS_UNIQUEID" val="1167"/>
</p:tagLst>
</file>

<file path=ppt/tags/tag186.xml><?xml version="1.0" encoding="utf-8"?>
<p:tagLst xmlns:p="http://schemas.openxmlformats.org/presentationml/2006/main">
  <p:tag name="AS_UNIQUEID" val="1168"/>
</p:tagLst>
</file>

<file path=ppt/tags/tag187.xml><?xml version="1.0" encoding="utf-8"?>
<p:tagLst xmlns:p="http://schemas.openxmlformats.org/presentationml/2006/main">
  <p:tag name="AS_UNIQUEID" val="1298"/>
</p:tagLst>
</file>

<file path=ppt/tags/tag188.xml><?xml version="1.0" encoding="utf-8"?>
<p:tagLst xmlns:p="http://schemas.openxmlformats.org/presentationml/2006/main">
  <p:tag name="AS_UNIQUEID" val="766"/>
  <p:tag name="KSO_WM_ASSEMBLE_CHIP_INDEX" val="2663a618b1174ec28244bd8070ee5420"/>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72dcc50ff15d9a40f679d0"/>
  <p:tag name="KSO_WM_TEMPLATE_ASSEMBLE_XID" val="5f72dcc50ff15d9a40f679d0"/>
  <p:tag name="KSO_WM_TEMPLATE_CATEGORY" val="diagram"/>
  <p:tag name="KSO_WM_TEMPLATE_INDEX" val="20212387"/>
  <p:tag name="KSO_WM_UNIT_BLOCK" val="0"/>
  <p:tag name="KSO_WM_UNIT_COMPATIBLE" val="0"/>
  <p:tag name="KSO_WM_UNIT_DEC_AREA_ID" val="208d144297844f2c974860faba88c238"/>
  <p:tag name="KSO_WM_UNIT_DECORATE_INFO" val=""/>
  <p:tag name="KSO_WM_UNIT_DEFAULT_FONT" val="14;20;2"/>
  <p:tag name="KSO_WM_UNIT_DIAGRAM_ISNUMVISUAL" val="0"/>
  <p:tag name="KSO_WM_UNIT_DIAGRAM_ISREFERUNIT" val="0"/>
  <p:tag name="KSO_WM_UNIT_HIGHLIGHT" val="0"/>
  <p:tag name="KSO_WM_UNIT_ID" val="diagram20212387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
  <p:tag name="KSO_WM_UNIT_SHOW_EDIT_AREA_INDICATION" val="1"/>
  <p:tag name="KSO_WM_UNIT_SM_LIMIT_TYPE" val=""/>
  <p:tag name="KSO_WM_UNIT_SUBTYPE" val="a"/>
  <p:tag name="KSO_WM_UNIT_SUPPORT_UNIT_TYPE" val="[&quot;l&quot;,&quot;m&quot;,&quot;n&quot;,&quot;o&quot;,&quot;p&quot;,&quot;q&quot;,&quot;r&quot;,&quot;δ&quot;,&quot;ε&quot;,&quot;ζ&quot;,&quot;η&quot;,&quot;d&quot;,&quot;α&quot;,&quot;β&quot;]"/>
  <p:tag name="KSO_WM_UNIT_TEXT_FILL_FORE_SCHEMECOLOR_INDEX" val="13"/>
  <p:tag name="KSO_WM_UNIT_TEXT_FILL_FORE_SCHEMECOLOR_INDEX_BRIGHTNESS" val="0.25"/>
  <p:tag name="KSO_WM_UNIT_TEXT_FILL_TYPE" val="1"/>
  <p:tag name="KSO_WM_UNIT_TEXT_SUBTYPE" val="a"/>
  <p:tag name="KSO_WM_UNIT_TYPE" val="f"/>
  <p:tag name="KSO_WM_UNIT_VALUE" val="258"/>
</p:tagLst>
</file>

<file path=ppt/tags/tag189.xml><?xml version="1.0" encoding="utf-8"?>
<p:tagLst xmlns:p="http://schemas.openxmlformats.org/presentationml/2006/main">
  <p:tag name="AS_UNIQUEID" val="767"/>
</p:tagLst>
</file>

<file path=ppt/tags/tag190.xml><?xml version="1.0" encoding="utf-8"?>
<p:tagLst xmlns:p="http://schemas.openxmlformats.org/presentationml/2006/main">
  <p:tag name="AS_UNIQUEID" val="873"/>
</p:tagLst>
</file>

<file path=ppt/tags/tag191.xml><?xml version="1.0" encoding="utf-8"?>
<p:tagLst xmlns:p="http://schemas.openxmlformats.org/presentationml/2006/main">
  <p:tag name="AS_UNIQUEID" val="1299"/>
</p:tagLst>
</file>

<file path=ppt/tags/tag192.xml><?xml version="1.0" encoding="utf-8"?>
<p:tagLst xmlns:p="http://schemas.openxmlformats.org/presentationml/2006/main">
  <p:tag name="AS_UNIQUEID" val="1171"/>
</p:tagLst>
</file>

<file path=ppt/tags/tag193.xml><?xml version="1.0" encoding="utf-8"?>
<p:tagLst xmlns:p="http://schemas.openxmlformats.org/presentationml/2006/main">
  <p:tag name="AS_UNIQUEID" val="1172"/>
</p:tagLst>
</file>

<file path=ppt/tags/tag194.xml><?xml version="1.0" encoding="utf-8"?>
<p:tagLst xmlns:p="http://schemas.openxmlformats.org/presentationml/2006/main">
  <p:tag name="AS_UNIQUEID" val="1173"/>
</p:tagLst>
</file>

<file path=ppt/tags/tag195.xml><?xml version="1.0" encoding="utf-8"?>
<p:tagLst xmlns:p="http://schemas.openxmlformats.org/presentationml/2006/main">
  <p:tag name="AS_UNIQUEID" val="1300"/>
</p:tagLst>
</file>

<file path=ppt/tags/tag196.xml><?xml version="1.0" encoding="utf-8"?>
<p:tagLst xmlns:p="http://schemas.openxmlformats.org/presentationml/2006/main">
  <p:tag name="AS_UNIQUEID" val="958"/>
</p:tagLst>
</file>

<file path=ppt/tags/tag197.xml><?xml version="1.0" encoding="utf-8"?>
<p:tagLst xmlns:p="http://schemas.openxmlformats.org/presentationml/2006/main">
  <p:tag name="AS_UNIQUEID" val="959"/>
</p:tagLst>
</file>

<file path=ppt/tags/tag198.xml><?xml version="1.0" encoding="utf-8"?>
<p:tagLst xmlns:p="http://schemas.openxmlformats.org/presentationml/2006/main">
  <p:tag name="AS_UNIQUEID" val="960"/>
</p:tagLst>
</file>

<file path=ppt/tags/tag199.xml><?xml version="1.0" encoding="utf-8"?>
<p:tagLst xmlns:p="http://schemas.openxmlformats.org/presentationml/2006/main">
  <p:tag name="AS_UNIQUEID" val="961"/>
</p:tagLst>
</file>

<file path=ppt/tags/tag200.xml><?xml version="1.0" encoding="utf-8"?>
<p:tagLst xmlns:p="http://schemas.openxmlformats.org/presentationml/2006/main">
  <p:tag name="AS_UNIQUEID" val="891"/>
</p:tagLst>
</file>

<file path=ppt/tags/tag201.xml><?xml version="1.0" encoding="utf-8"?>
<p:tagLst xmlns:p="http://schemas.openxmlformats.org/presentationml/2006/main">
  <p:tag name="AS_UNIQUEID" val="962"/>
</p:tagLst>
</file>

<file path=ppt/tags/tag202.xml><?xml version="1.0" encoding="utf-8"?>
<p:tagLst xmlns:p="http://schemas.openxmlformats.org/presentationml/2006/main">
  <p:tag name="AS_UNIQUEID" val="1301"/>
</p:tagLst>
</file>

<file path=ppt/tags/tag203.xml><?xml version="1.0" encoding="utf-8"?>
<p:tagLst xmlns:p="http://schemas.openxmlformats.org/presentationml/2006/main">
  <p:tag name="AS_UNIQUEID" val="886"/>
  <p:tag name="KSO_WM_UNIT_TEXT_FILL_FORE_SCHEMECOLOR_INDEX" val="13"/>
  <p:tag name="KSO_WM_UNIT_TEXT_FILL_FORE_SCHEMECOLOR_INDEX_BRIGHTNESS" val="0"/>
  <p:tag name="KSO_WM_UNIT_TEXT_FILL_TYPE" val="1"/>
</p:tagLst>
</file>

<file path=ppt/tags/tag204.xml><?xml version="1.0" encoding="utf-8"?>
<p:tagLst xmlns:p="http://schemas.openxmlformats.org/presentationml/2006/main">
  <p:tag name="AS_UNIQUEID" val="888"/>
</p:tagLst>
</file>

<file path=ppt/tags/tag205.xml><?xml version="1.0" encoding="utf-8"?>
<p:tagLst xmlns:p="http://schemas.openxmlformats.org/presentationml/2006/main">
  <p:tag name="AS_UNIQUEID" val="1302"/>
</p:tagLst>
</file>

<file path=ppt/tags/tag206.xml><?xml version="1.0" encoding="utf-8"?>
<p:tagLst xmlns:p="http://schemas.openxmlformats.org/presentationml/2006/main">
  <p:tag name="AS_UNIQUEID" val="777"/>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07.xml><?xml version="1.0" encoding="utf-8"?>
<p:tagLst xmlns:p="http://schemas.openxmlformats.org/presentationml/2006/main">
  <p:tag name="AS_UNIQUEID" val="778"/>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08.xml><?xml version="1.0" encoding="utf-8"?>
<p:tagLst xmlns:p="http://schemas.openxmlformats.org/presentationml/2006/main">
  <p:tag name="AS_UNIQUEID" val="779"/>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09.xml><?xml version="1.0" encoding="utf-8"?>
<p:tagLst xmlns:p="http://schemas.openxmlformats.org/presentationml/2006/main">
  <p:tag name="AS_UNIQUEID" val="780"/>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10.xml><?xml version="1.0" encoding="utf-8"?>
<p:tagLst xmlns:p="http://schemas.openxmlformats.org/presentationml/2006/main">
  <p:tag name="AS_UNIQUEID" val="781"/>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11.xml><?xml version="1.0" encoding="utf-8"?>
<p:tagLst xmlns:p="http://schemas.openxmlformats.org/presentationml/2006/main">
  <p:tag name="AS_UNIQUEID" val="782"/>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12.xml><?xml version="1.0" encoding="utf-8"?>
<p:tagLst xmlns:p="http://schemas.openxmlformats.org/presentationml/2006/main">
  <p:tag name="AS_UNIQUEID" val="783"/>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13.xml><?xml version="1.0" encoding="utf-8"?>
<p:tagLst xmlns:p="http://schemas.openxmlformats.org/presentationml/2006/main">
  <p:tag name="AS_UNIQUEID" val="785"/>
</p:tagLst>
</file>

<file path=ppt/tags/tag214.xml><?xml version="1.0" encoding="utf-8"?>
<p:tagLst xmlns:p="http://schemas.openxmlformats.org/presentationml/2006/main">
  <p:tag name="AS_UNIQUEID" val="905"/>
</p:tagLst>
</file>

<file path=ppt/tags/tag215.xml><?xml version="1.0" encoding="utf-8"?>
<p:tagLst xmlns:p="http://schemas.openxmlformats.org/presentationml/2006/main">
  <p:tag name="AS_UNIQUEID" val="906"/>
</p:tagLst>
</file>

<file path=ppt/tags/tag216.xml><?xml version="1.0" encoding="utf-8"?>
<p:tagLst xmlns:p="http://schemas.openxmlformats.org/presentationml/2006/main">
  <p:tag name="AS_UNIQUEID" val="775"/>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17.xml><?xml version="1.0" encoding="utf-8"?>
<p:tagLst xmlns:p="http://schemas.openxmlformats.org/presentationml/2006/main">
  <p:tag name="AS_UNIQUEID" val="776"/>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18.xml><?xml version="1.0" encoding="utf-8"?>
<p:tagLst xmlns:p="http://schemas.openxmlformats.org/presentationml/2006/main">
  <p:tag name="AS_UNIQUEID" val="907"/>
</p:tagLst>
</file>

<file path=ppt/tags/tag219.xml><?xml version="1.0" encoding="utf-8"?>
<p:tagLst xmlns:p="http://schemas.openxmlformats.org/presentationml/2006/main">
  <p:tag name="AS_UNIQUEID" val="908"/>
</p:tagLst>
</file>

<file path=ppt/tags/tag220.xml><?xml version="1.0" encoding="utf-8"?>
<p:tagLst xmlns:p="http://schemas.openxmlformats.org/presentationml/2006/main">
  <p:tag name="AS_UNIQUEID" val="784"/>
  <p:tag name="KSO_WM_ASSEMBLE_CHIP_INDEX" val="435d3ed45d744b49942856ad419d3619"/>
  <p:tag name="KSO_WM_BEAUTIFY_FLAG" val="#wm#"/>
  <p:tag name="KSO_WM_CHIP_GROUPID" val="5e6b05596848fb12bee65ac8"/>
  <p:tag name="KSO_WM_CHIP_XID" val="5e6b05596848fb12bee65aca"/>
  <p:tag name="KSO_WM_TAG_BACKGROUP_ID" val=""/>
  <p:tag name="KSO_WM_TAG_BACKGROUP_SIZE" val=""/>
  <p:tag name="KSO_WM_TAG_FRONT_SIZE" val=""/>
  <p:tag name="KSO_WM_TAG_VERSION" val="1.0"/>
  <p:tag name="KSO_WM_TAG_ZODER_POSITION" val=""/>
  <p:tag name="KSO_WM_TEMPLATE_ASSEMBLE_GROUPID" val="5f15028b8050c250ba65d27d"/>
  <p:tag name="KSO_WM_TEMPLATE_ASSEMBLE_XID" val="5f15028b8050c250ba65d27d"/>
  <p:tag name="KSO_WM_TEMPLATE_CATEGORY" val="diagram"/>
  <p:tag name="KSO_WM_TEMPLATE_INDEX" val="20209303"/>
  <p:tag name="KSO_WM_UNIT_BLOCK" val="0"/>
  <p:tag name="KSO_WM_UNIT_COMPATIBLE" val="0"/>
  <p:tag name="KSO_WM_UNIT_DEC_AREA_ID" val="88634e80505248c8affc0dbb0c20eeac"/>
  <p:tag name="KSO_WM_UNIT_DEFAULT_FONT" val="14;20;2"/>
  <p:tag name="KSO_WM_UNIT_DIAGRAM_ISNUMVISUAL" val="0"/>
  <p:tag name="KSO_WM_UNIT_DIAGRAM_ISREFERUNIT" val="0"/>
  <p:tag name="KSO_WM_UNIT_HIGHLIGHT" val="0"/>
  <p:tag name="KSO_WM_UNIT_ID" val="diagram2020930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40"/>
</p:tagLst>
</file>

<file path=ppt/tags/tag221.xml><?xml version="1.0" encoding="utf-8"?>
<p:tagLst xmlns:p="http://schemas.openxmlformats.org/presentationml/2006/main">
  <p:tag name="AS_UNIQUEID" val="1303"/>
</p:tagLst>
</file>

<file path=ppt/tags/tag222.xml><?xml version="1.0" encoding="utf-8"?>
<p:tagLst xmlns:p="http://schemas.openxmlformats.org/presentationml/2006/main">
  <p:tag name="AS_UNIQUEID" val="1178"/>
</p:tagLst>
</file>

<file path=ppt/tags/tag223.xml><?xml version="1.0" encoding="utf-8"?>
<p:tagLst xmlns:p="http://schemas.openxmlformats.org/presentationml/2006/main">
  <p:tag name="AS_UNIQUEID" val="1179"/>
</p:tagLst>
</file>

<file path=ppt/tags/tag224.xml><?xml version="1.0" encoding="utf-8"?>
<p:tagLst xmlns:p="http://schemas.openxmlformats.org/presentationml/2006/main">
  <p:tag name="KSO_WM_BEAUTIFY_FLAG" val="#wm#"/>
  <p:tag name="KSO_WM_TEMPLATE_CATEGORY" val="diagram"/>
  <p:tag name="KSO_WM_TEMPLATE_INDEX" val="20209303"/>
</p:tagLst>
</file>

<file path=ppt/tags/tag225.xml><?xml version="1.0" encoding="utf-8"?>
<p:tagLst xmlns:p="http://schemas.openxmlformats.org/presentationml/2006/main">
  <p:tag name="AS_UNIQUEID" val="1379"/>
</p:tagLst>
</file>

<file path=ppt/tags/tag226.xml><?xml version="1.0" encoding="utf-8"?>
<p:tagLst xmlns:p="http://schemas.openxmlformats.org/presentationml/2006/main">
  <p:tag name="AS_UNIQUEID" val="1380"/>
</p:tagLst>
</file>

<file path=ppt/tags/tag22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11</Slides>
  <Notes>2</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11</vt:i4>
      </vt:variant>
    </vt:vector>
  </HeadingPairs>
  <TitlesOfParts>
    <vt:vector baseType="lpstr" size="25">
      <vt:lpstr>Arial</vt:lpstr>
      <vt:lpstr>Calibri</vt:lpstr>
      <vt:lpstr>微软雅黑</vt:lpstr>
      <vt:lpstr>Wingdings</vt:lpstr>
      <vt:lpstr>华文行楷</vt:lpstr>
      <vt:lpstr>Times New Roman</vt:lpstr>
      <vt:lpstr>方正北魏楷书简体</vt:lpstr>
      <vt:lpstr>Calibri Light</vt:lpstr>
      <vt:lpstr>华文中宋</vt:lpstr>
      <vt:lpstr>Segoe UI</vt:lpstr>
      <vt:lpstr>楷体</vt:lpstr>
      <vt:lpstr>华文楷体</vt:lpstr>
      <vt:lpstr>宋体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2024-08-30T02:04:08.117</cp:lastPrinted>
  <dcterms:created xsi:type="dcterms:W3CDTF">2024-08-29T18:04:08Z</dcterms:created>
  <dcterms:modified xsi:type="dcterms:W3CDTF">2024-08-29T18:04:10Z</dcterms:modified>
</cp:coreProperties>
</file>