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39801-7C99-4AFE-A610-0D4F662A3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990DB-8948-419C-B1F4-98C713640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201AF-B43B-4EE9-A2B2-817BD1849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3E35F-25DB-4C27-AF43-71C838C0A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4FA3FF-CBE5-4460-80A7-6B403B3A8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D87DD3-6C2E-42D9-B177-3A431158A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518971-CA0B-4EEB-95F0-8072A10EE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4CDF7-9844-4AD6-A48B-F18CBA60A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D7B63-E790-4168-BBB7-246B73301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EA4EB-AB42-4048-8008-73D21313C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FB278-3A08-48F8-B596-1AE64E907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2411706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电气配管线缆工程算量课件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电气配管线缆工程概述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电气配管线缆工程量计算规则和方法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电气配管线缆工程量计算实例分析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电气配管线缆工程量计算软件介绍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电气配管线缆工程量计算的注意事项和建议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电气配管线缆工程概述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电气配管线缆工程是指对电力线路和电缆进行规划、设计、施工和维护的过程。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保障电力供应，满足生产和生活的需求，促进经济发展和社会进步。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电气配管线缆工程的概念和作用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528" b="16528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电气配管线缆工程具有技术要求高、施工难度大、安全风险高等特点。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需要具备专业的技术人员和设备，严格遵守相关法律法规和技术标准，确保工程质量和安全。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电气配管线缆工程的特点和要求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电气配管线缆工程的发展趋势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随着科技的不断进步和应用，电气配管线缆工程将朝着智能化、自动化、节能环保等方向发展。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新型材料、新工艺、新技术的应用将进一步提高电气配管线缆工程的效率和可靠性。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电气配管线缆工程量计算规则和方法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工程量计算应遵循相关规范和标准，确保计算结果的合法性和合规性。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工程量计算应准确反映实际施工情况，不得遗漏或重复计算。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工程量计算应涵盖电气配管线缆工程的全部内容，包括电缆、管材、附件等。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电气配管线缆工程量计算的基本原则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根据施工图纸和现场实际情况，计算电缆的长度，包括水平长度和垂直长度。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电缆长度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根据施工图纸和实际施工需求，计算所需管材的种类和数量。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管材用量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根据施工图纸和实际施工需求，计算所需的各种附件数量，如接线盒、管卡等。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附件数量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电气配管线缆工程量计算的主要内容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汇总统计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将各段的工程量汇总统计，得出整个电气配管线缆工程的工程量。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分段计算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将电气配管线缆工程分成若干段，分别计算每段的工程量。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确定计算基准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确定工程量计算的基准，如以电缆沟为基准计算电缆长度等。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熟悉施工图纸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认真阅读施工图纸，了解电气配管线缆工程的整体布局和细节要求。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对施工现场进行实地勘测，核实施工图纸与实际情况的差异。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电气配管线缆工程量计算的方法和步骤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https://d.book118.com/968124117060006025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2024-09-02T02:53:46.808</cp:lastPrinted>
  <dcterms:created xsi:type="dcterms:W3CDTF">2024-09-01T18:53:46Z</dcterms:created>
  <dcterms:modified xsi:type="dcterms:W3CDTF">2024-09-01T18:53:48Z</dcterms:modified>
</cp:coreProperties>
</file>