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F49ED-B8E7-43B5-AEE9-4940D56F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12D3A-790A-4B90-8B9B-52E1A88C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80AD7-A850-4EB0-AE10-2DE0555D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E5B05-FF88-49FC-9291-2E803086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1F071-60BD-4798-AC01-6C29B6E22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B5134-FD93-4167-AC71-E6C164F62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9C45D-9340-40B8-B767-A96B306F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7420F-759D-4E7A-ADA2-11062DF4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F117D-EFA7-4997-9D85-2639239B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BB2CD-1637-4CDF-92E4-B1ACEB7F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E6428-8BD1-48E5-8E1E-7E02A2F0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5106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强化安全意识-提高安全素养课件\n## 1.安全意识的定义与重要性\n### 1.1安全意识的定义及其在日常工作中的体现\n### 1.2安全意识对企业和个人发展的重要性\n### 1.3安全意识与事故发生率的关系\n## 2.提高安全素养的方法与途径\n### 2.1通过培训和学习提高个人安全素养\n### 2.2制定和完善企业安全规章制度\n### 2.3加强企业安全文化建设\n## 3.强化安全意识的重要性\n### 3.1预防为主，防范于未然\n### 3.2提高工作效率，降低事故风险\n### 3.3保障企业和个人利益\n## 4.案例分析：安全意识的重要性\n### 4.1安全意识强的企业案例分析\n### 4.2安全意识弱的企业案例分析\n### 4.3个人安全意识对企业的影响\n## 5.如何建立良好的安全意识和安全素养\n### 5.1企业如何建立良好的安全培训体系\n### 5.2个人如何提高安全意识和安全素养\n### 5.3企业与个人共同努力，共建安全文化\n## 6.结论：强化安全意识，提高安全素养\n### 6.1安全意识对企业和个人发展的重要性\n### 6.2建立良好的安全意识和安全素养的方法\n### 6.3持续关注安全动态，不断提高安全素养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700"/>
              <a:t>强化安全意识-提高安全素养课件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安全意识的定义与重要性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安全意识是指个体对安全问题的认识和关注程度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体现在对安全规章制度和操作规范的遵守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体现在对潜在安全隐患的识别和预防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体现在对安全事故的应对和处理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安全意识在日常工作中的体现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在工作中严格遵守安全操作规程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主动学习安全知识和技能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及时报告和处理安全隐患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安全意识的重要性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保护企业和个人财产安全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提高工作效率和持续发展能力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安全意识的定义及其在日常工作中的体现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安全意识对企业和个人发展的重要性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组合 22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4" name="组合 22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对企业发展的重要性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降低安全事故发生率，减少企业损失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提高员工工作效率，提升企业竞争力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塑造良好的企业形象，吸引优秀人才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9" name="组合 22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对个人发展的重要性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保障个人生命安全，提高生活质量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增强个人职业道德，提升职业素养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提高个人工作能力，增加职业发展机会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安全意识与事故发生率呈负相关关系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安全意识强，事故发生率低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安全意识弱，事故发生率高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安全意识对事故发生率的影响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高安全意识员工更注重遵守操作规程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高安全意识员工更能识别和预防安全隐患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高安全意识员工更善于应对和处理安全事故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安全意识与事故发生率的关系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提高安全素养的方法与途径</a:t>
            </a:r>
            <a:endParaRPr/>
          </a:p>
        </p:txBody>
      </p:sp>
      <p:sp>
        <p:nvSpPr>
          <p:cNvPr id="25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了解安全法律法规和政策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提高安全防范意识和能力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参加安全培训课程和讲座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学习安全理论知识和实践经验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了解安全发展趋势和技术创新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提高安全素养和综合素质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阅读安全相关书籍和资料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了解他人的安全经验和教训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吸取他人的安全经验和智慧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提高安全素养和防范能力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交流学习经验，分享安全故事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通过培训和学习提高个人安全素养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组合 2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4" name="组合 27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制定企业安全规章制度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明确安全职责和权限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规范安全操作流程和标准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保障企业安全生产和运营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组合 27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完善企业安全规章制度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根据企业发展需要调整和完善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适应安全生产形势和技术发展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提高企业安全管理水平</a:t>
                </a:r>
                <a:endParaRPr/>
              </a:p>
            </p:txBody>
          </p:sp>
          <p:pic>
            <p:nvPicPr>
              <p:cNvPr id="2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组合 28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宣传和执行企业安全规章制度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加强对员工的培训和教育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提高员工安全意识和素养</a:t>
                </a:r>
                <a:endParaRPr/>
              </a:p>
            </p:txBody>
          </p:sp>
          <p:pic>
            <p:nvPicPr>
              <p:cNvPr id="2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制定和完善企业安全规章制度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2" name="组合 29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树立安全理念，强化安全意识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倡导安全文化，提高员工安全意识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强调安全责任，提高员工安全素养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营造安全氛围，提高企业安全水平</a:t>
                </a:r>
                <a:endParaRPr/>
              </a:p>
            </p:txBody>
          </p:sp>
          <p:sp>
            <p:nvSpPr>
              <p:cNvPr id="2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开展安全活动，提高安全素养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定期举办安全培训和演练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开展安全知识竞赛和宣传活动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提高员工安全意识和应对能力</a:t>
                </a:r>
                <a:endParaRPr/>
              </a:p>
            </p:txBody>
          </p:sp>
          <p:sp>
            <p:nvSpPr>
              <p:cNvPr id="3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建立安全激励机制，鼓励安全行为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表彰和奖励安全先进个人和团队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激励员工积极参与安全工作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提高企业安全素养和管理水平</a:t>
                </a:r>
                <a:endParaRPr/>
              </a:p>
            </p:txBody>
          </p:sp>
          <p:sp>
            <p:nvSpPr>
              <p:cNvPr id="3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加强企业安全文化建设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强化安全意识的重要性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预防为主，防范于未然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强化安全意识，提高预防能力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加强对安全隐患的识别和预防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提高对安全事故的应对和处理能力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降低事故发生率，保障企业和个人安全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预防为主，防范于未然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树立预防为主的安全观念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加强对安全风险的预警和防控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提高安全防范意识和能力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强化安全意识，提高工作效率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遵守安全操作规程，减少安全事故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提高员工工作效率，提升企业竞争力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保障企业和个人利益，促进企业发展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降低事故风险，保障企业和个人安全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加强安全管理，降低事故发生率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提高安全事故应对和处理能力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保障企业和个人财产安全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提高工作效率，降低事故风险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强化安全意识，保障企业利益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降低企业安全事故发生率，减少企业损失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提高企业安全水平，提升企业品牌形象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吸引优秀人才，促进企业发展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强化安全意识，保障个人利益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保障个人生命安全，提高生活质量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增强个人职业道德，提升职业素养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提高个人工作能力，增加职业发展机会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保障企业和个人利益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https://d.book118.com/968125106123006040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强化安全意识-提高安全素养课件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2024-09-19T08:45:23.088</cp:lastPrinted>
  <dcterms:created xsi:type="dcterms:W3CDTF">2024-09-19T00:45:23Z</dcterms:created>
  <dcterms:modified xsi:type="dcterms:W3CDTF">2024-09-19T00:45:25Z</dcterms:modified>
</cp:coreProperties>
</file>