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702C3-332C-4462-A3A0-3DBCF4D3E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EE8E3-BAEC-4A85-997F-90BE2A0C0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239F7F-2CCF-44DB-B36A-49EACA862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7682C1-430D-4D1A-9FC9-CDD4890C2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4B0F0A-155E-4EE6-85D2-4CE9C6137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ABFA24-1949-429D-97F0-ACE6F0839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D082E3-F2E1-40FA-915A-B77FA789B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EACE7-A4F8-4CB1-B163-6D6BD8A02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E83B7B-07EF-4498-A27E-D8C4EE824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78902-A5F8-481B-B2E9-95D955464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03E7BC-D1CD-4152-9A10-40403FBB7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12605210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网络安全的最佳实践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密码学与身份认证技术应用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防火墙与入侵检测系统部署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漏洞扫描与补丁管理策略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员工培训与意识提升举措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网络安全概述与重要性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网络安全是指通过采用技术、管理和法律等手段，保护计算机网络系统中的硬件、软件和数据资源不因偶然或恶意原因而遭到破坏、更改或泄露，确保网络系统正常运行和网络服务不中断。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的目标是确保网络系统的机密性、完整性、可用性、可控性和可审查性，即保护信息不被未授权的用户访问、使用或泄露，防止信息被篡改或破坏，确保网络系统能够正常提供服务，并能够对网络系统的运行状态进行有效的监控和管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网络安全目标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网络安全定义及目标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网络攻击手段多样化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当前网络攻击手段不断翻新，包括病毒、蠕虫、木马、勒索软件、钓鱼攻击、DDoS攻击等，这些攻击手段具有隐蔽性、传播速度快、破坏力大等特点。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网络威胁智能化和组织化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随着人工智能、大数据等技术的发展，网络威胁也呈现出智能化和组织化的趋势，攻击者能够利用这些技术对网络系统进行更加精准和高效的攻击。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网络安全风险不断加剧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网络安全风险不断加剧，包括数据泄露、系统瘫痪、网络犯罪等，这些风险不仅会给企业带来巨大的经济损失，还会影响企业的声誉和客户的信任。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当前网络威胁形势分析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数据安全不仅能够保护企业的机密信息和知识产权，还能够提高企业的业务效率和客户满意度，从而增强企业的竞争力。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保护企业核心资产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数据是企业最重要的核心资产之一，保障数据安全就是保护企业的生命线，确保企业能够正常运营和发展。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随着网络安全法律法规的不断完善，保障数据安全也是企业遵守法律法规的必然要求，能够避免因违法违规行为而带来的法律风险和声誉损失。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92" r="167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保障企业数据安全意义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密码学与身份认证技术应用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72" b="5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密码学基本原理介绍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密码学基本概念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密码学是研究如何保护信息安全，使信息在传输和存储过程中不被窃取、篡改或伪造的一门科学。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加密算法与解密算法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加密算法是将明文转换为密文的算法，解密算法是将密文恢复为明文的算法。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密钥管理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密钥是加密算法中的重要参数，密钥管理包括密钥的生成、存储、分配、使用和销毁等过程。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加密和解密使用相同密钥的算法，如AES、DES等。对称加密算法加密速度快，但密钥管理困难。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对称加密算法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加密和解密使用不同密钥的算法，如RSA、ECC等。非对称加密算法安全性高，但加密速度较慢。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非对称加密算法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根据实际需求选择加密算法，如对数据传输速度要求较高时，可选择对称加密算法；对安全性要求较高时，可选择非对称加密算法。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选择策略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加密算法分类及选择策略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用户输入用户名和密码进行身份认证，系统通过验证用户名和密码的匹配程度来判断用户身份。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用户名/密码认证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数字证书是由权威机构颁发的包含用户身份信息的电子文件，用户通过出示数字证书来证明自己的身份。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数字证书认证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结合多种身份认证因素进行身份认证，如指纹识别、动态口令等，提高身份认证的安全性。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多因素身份认证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用户在一次身份认证后，可以在多个应用系统中无需重复登录，提高用户体验和安全性。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单点登录技术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身份认证技术实现方式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防火墙与入侵检测系统部署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确定安全需求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制定访问控制规则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部署位置选择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定期更新策略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防火墙配置策略制定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3278" r="2327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3025" b="302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分析网络环境和业务需求，明确防火墙需要保护的对象和目标。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基于安全需求，配置允许或拒绝特定网络流量通过防火墙的规则。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将防火墙部署在网络的关键位置，如内外网交界处、重要服务器前等。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根据网络环境和业务需求的变化，及时调整和更新防火墙配置策略。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15" r="41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部署方式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更新与升级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入侵检测系统原理及功能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通过监控网络流量和系统日志，实时检测异常行为和潜在攻击，并发出警报。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可选择基于网络或主机的入侵检测系统，根据实际需求进行部署。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包括实时检测、日志分析、警报通知、事件响应等，可帮助管理员及时发现和处理安全事件。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定期更新入侵检测系统的规则和库，以应对新的安全威胁和漏洞。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https://d.book118.com/968126052100006037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2024-09-17T13:22:33.475</cp:lastPrinted>
  <dcterms:created xsi:type="dcterms:W3CDTF">2024-09-17T05:22:33Z</dcterms:created>
  <dcterms:modified xsi:type="dcterms:W3CDTF">2024-09-17T05:22:35Z</dcterms:modified>
</cp:coreProperties>
</file>