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ERAWRM+MS-UIGothic"/>
      <p:regular r:id="rId20"/>
    </p:embeddedFont>
    <p:embeddedFont>
      <p:font typeface="SPAOTN+SNWHIC+ArialMT"/>
      <p:regular r:id="rId21"/>
    </p:embeddedFont>
    <p:embeddedFont>
      <p:font typeface="OFNBDM+FVRUSE+MicrosoftYaHei"/>
      <p:regular r:id="rId22"/>
    </p:embeddedFont>
    <p:embeddedFont>
      <p:font typeface="FUDITJ+OPBAUI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DB8A-E22A-4172-A248-4F4769CB2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BFF28-2B4E-4AE4-B64A-34434737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7EC16-D57E-4331-8569-7396D7D7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BFF50-C075-499F-B259-0E4E40B5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9507B9-6B2C-494D-8FC1-7AB3950B8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E1457-8912-4316-B93B-76C4FBB6A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C28AF-A597-431A-BAAF-484A70E13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34371-0EC6-476A-96AA-1F5923FC0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BCDC8-D146-410B-BDB5-A0EECE26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90146-D2DA-4C2B-ADA9-7CE59728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ABF78-A365-4290-B326-06329FF9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26113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ERAWRM+MS-UIGothic"/>
                <a:cs typeface="ERAWRM+MS-UIGothic"/>
              </a:rPr>
              <a:t>打造多元化健身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5150" spc="23">
                <a:solidFill>
                  <a:srgbClr val="000000"/>
                </a:solidFill>
                <a:latin typeface="ERAWRM+MS-UIGothic"/>
                <a:cs typeface="ERAWRM+MS-UIGothic"/>
              </a:rPr>
              <a:t>中心通用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 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ERAWRM+MS-UIGothic"/>
                <a:cs typeface="ERAWR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RAWRM+MS-UIGothic"/>
                <a:cs typeface="ERAWRM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3979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健身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296691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中心的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5519" y="404831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中心的运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与管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ERAWRM+MS-UIGothic"/>
                <a:cs typeface="ERAWRM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2653855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中心的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新与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3735260"/>
            <a:ext cx="3404501" cy="13531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案例分享与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借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鉴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SPAOTN+SNWHIC+ArialMT"/>
                <a:cs typeface="SPAOTN+SNWHIC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展望未来与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ERAWRM+MS-UIGothic"/>
                <a:cs typeface="ERAWRM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健身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健身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是指以健身活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核心，提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供健身服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、健身器材、健身食品等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合性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按照服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象和性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可分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型和非商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型两大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主要包括健身房、健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身俱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部、健身中心等，以提供健身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主，具有盈利性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6506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非商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主要包括政府机构、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社区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、公益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等，以提供公益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性健身服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主，具有非盈利性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健身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展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程与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52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NBDM+FVRUSE+MicrosoftYaHei"/>
                <a:cs typeface="OFNBDM+FVRUSE+MicrosoftYaHei"/>
              </a:rPr>
              <a:t>20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FNBDM+FVRUSE+MicrosoftYaHei"/>
                <a:cs typeface="OFNBDM+FVRUSE+MicrosoftYaHei"/>
              </a:rPr>
              <a:t>80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年代初，随着国内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的快速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展和人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生活水平的提高，健身房开始在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北京、上海等大城市出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志着健身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开始起步。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7738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入</a:t>
            </a:r>
            <a:r>
              <a:rPr sz="1500">
                <a:solidFill>
                  <a:srgbClr val="FFFFFF"/>
                </a:solidFill>
                <a:latin typeface="OFNBDM+FVRUSE+MicrosoftYaHei"/>
                <a:cs typeface="OFNBDM+FVRUSE+MicrosoftYaHei"/>
              </a:rPr>
              <a:t>21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，随着全民健身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划的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施和健康中国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略的提出，健身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得到了快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展，各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健身房、健身俱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部、健身中心等如雨后春笋般涌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46214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目前，健身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出多元化、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化、个性化的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，例如互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网</a:t>
            </a:r>
            <a:r>
              <a:rPr sz="1500">
                <a:solidFill>
                  <a:srgbClr val="FFFFFF"/>
                </a:solidFill>
                <a:latin typeface="OFNBDM+FVRUSE+MicrosoftYaHei"/>
                <a:cs typeface="OFNBDM+FVRUSE+MicrosoftYaHei"/>
              </a:rPr>
              <a:t>+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健身、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智能健身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、私人教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等新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兴业态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不断涌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ERAWRM+MS-UIGothic"/>
                <a:cs typeface="ERAWR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打造多元化健身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中心的意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57545" y="1875643"/>
            <a:ext cx="525728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中心可以提供多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化的健身服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足不同人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73425" y="2025646"/>
            <a:ext cx="1692319" cy="3864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3189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促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全民健身</a:t>
            </a:r>
          </a:p>
          <a:p>
            <a:pPr marL="123189" marR="0">
              <a:lnSpc>
                <a:spcPts val="1550"/>
              </a:lnSpc>
              <a:spcBef>
                <a:spcPts val="72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动经济发</a:t>
            </a:r>
            <a:r>
              <a:rPr sz="1550">
                <a:solidFill>
                  <a:srgbClr val="FFFFFF"/>
                </a:solidFill>
                <a:latin typeface="ERAWRM+MS-UIGothic"/>
                <a:cs typeface="ERAWRM+MS-UIGothic"/>
              </a:rPr>
              <a:t>展</a:t>
            </a:r>
          </a:p>
          <a:p>
            <a:pPr marL="128904" marR="0">
              <a:lnSpc>
                <a:spcPts val="1550"/>
              </a:lnSpc>
              <a:spcBef>
                <a:spcPts val="73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提升城市形象</a:t>
            </a:r>
          </a:p>
          <a:p>
            <a:pPr marL="0" marR="0">
              <a:lnSpc>
                <a:spcPts val="1550"/>
              </a:lnSpc>
              <a:spcBef>
                <a:spcPts val="7314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增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FFFFFF"/>
                </a:solidFill>
                <a:latin typeface="ERAWRM+MS-UIGothic"/>
                <a:cs typeface="ERAWRM+MS-UIGothic"/>
              </a:rPr>
              <a:t>社会凝聚力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43345" y="218425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群的健身需求，促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全民健身活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的开展。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57545" y="3009118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健身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效益和社会效益，可以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带动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</a:p>
          <a:p>
            <a:pPr marL="4286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展，如体育器材、体育用品、餐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、旅游等。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57545" y="4132433"/>
            <a:ext cx="52572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打造多元化健身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中心可以提升城市的形象和知名度，吸引</a:t>
            </a:r>
          </a:p>
          <a:p>
            <a:pPr marL="15430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更多的人才和投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57545" y="5254478"/>
            <a:ext cx="512481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参与健身活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可以增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身体素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，提高社交能力，</a:t>
            </a:r>
          </a:p>
          <a:p>
            <a:pPr marL="1628774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社会凝聚力。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726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ts val="5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中心的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3450"/>
              </a:lnSpc>
              <a:spcBef>
                <a:spcPts val="152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与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址与布局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选</a:t>
            </a:r>
            <a:r>
              <a:rPr sz="1550">
                <a:solidFill>
                  <a:srgbClr val="59AE93"/>
                </a:solidFill>
                <a:latin typeface="ERAWRM+MS-UIGothic"/>
                <a:cs typeface="ERAWRM+MS-UIGothic"/>
              </a:rPr>
              <a:t>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交通便利、人流量大、配套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全的区域，便于吸引客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和提供服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ERAWRM+MS-UIGothic"/>
                <a:cs typeface="ERAWRM+MS-UIGothic"/>
              </a:rPr>
              <a:t>布局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根据不同健身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业态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的需求，合理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布局空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ERAWRM+MS-UIGothic"/>
                <a:cs typeface="ERAWRM+MS-UIGothic"/>
              </a:rPr>
              <a:t>，提高利用效率。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硬件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ITJ+OPBAUI+MicrosoftYaHei-Bold"/>
                <a:cs typeface="FUDITJ+OPBAU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ITJ+OPBAUI+MicrosoftYaHei-Bold"/>
                <a:cs typeface="FUDITJ+OPBAU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UDITJ+OPBAUI+MicrosoftYaHei-Bold"/>
                <a:cs typeface="FUDITJ+OPBAU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健身器械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健身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59AE93"/>
                </a:solidFill>
                <a:latin typeface="ERAWRM+MS-UIGothic"/>
                <a:cs typeface="ERAWRM+MS-UIGothic"/>
              </a:rPr>
              <a:t>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休息区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根据不同健身需求，配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化的健身器械，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的不同需求。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划不同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型和大小的健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足不同客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需求。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置舒适的休息区，提供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的茶水和小食品，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后得到放松。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软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件服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指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健康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59AE93"/>
                </a:solidFill>
                <a:latin typeface="ERAWRM+MS-UIGothic"/>
                <a:cs typeface="ERAWRM+MS-UIGothic"/>
              </a:rPr>
              <a:t>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制度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请经验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丰富的健身教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在客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户锻炼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行健康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估，了解客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的身体状况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个性化的健身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划。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立会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制度，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惠和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属服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，增加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粘性。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构建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新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59AE93"/>
                </a:solidFill>
                <a:latin typeface="ERAWRM+MS-UIGothic"/>
                <a:cs typeface="ERAWRM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术创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新和模式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新，推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元化健身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合作共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与相关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合作，如餐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旅游等，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实现资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源共享和互利共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人才培养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与高校合作，培养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的健身人才，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提供人才保障。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7265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ts val="5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中心的运</a:t>
            </a:r>
          </a:p>
          <a:p>
            <a:pPr marL="0" marR="0">
              <a:lnSpc>
                <a:spcPts val="3450"/>
              </a:lnSpc>
              <a:spcBef>
                <a:spcPts val="152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3450">
                <a:solidFill>
                  <a:srgbClr val="000000"/>
                </a:solidFill>
                <a:latin typeface="ERAWRM+MS-UIGothic"/>
                <a:cs typeface="ERAWRM+MS-UIGothic"/>
              </a:rPr>
              <a:t>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场营销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ERAWRM+MS-UIGothic"/>
                <a:cs typeface="ERAWRM+MS-UIGothic"/>
              </a:rPr>
              <a:t>目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市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品牌宣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ERAWRM+MS-UIGothic"/>
                <a:cs typeface="ERAWRM+MS-UIGothic"/>
              </a:rPr>
              <a:t>会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59AE93"/>
                </a:solidFill>
                <a:latin typeface="ERAWRM+MS-UIGothic"/>
                <a:cs typeface="ERAWRM+MS-UIGothic"/>
              </a:rPr>
              <a:t>招募与留存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明确目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，分析消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者需求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能力，制定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性的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多种渠道，如社交媒体、广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告、口碑等，宣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多元化健身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中心的服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，提高品牌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知名度和美誉度。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制定会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招募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划，通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过线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下渠道吸引新会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制定会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留存策略，提高会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意度和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制度与用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59AE93"/>
                </a:solidFill>
                <a:latin typeface="ERAWRM+MS-UIGothic"/>
                <a:cs typeface="ERAWRM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300" spc="23">
                <a:solidFill>
                  <a:srgbClr val="59AE93"/>
                </a:solidFill>
                <a:latin typeface="ERAWRM+MS-UIGothic"/>
                <a:cs typeface="ERAWRM+MS-UIGothic"/>
              </a:rPr>
              <a:t>制度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根据目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的需求和消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合理的会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制度，包括会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益、收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准等。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用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画像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数据分析和市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研，了解会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的需求和偏好，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型的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提供个性化的服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ERAWRM+MS-UIGothic"/>
                <a:cs typeface="ERAWRM+MS-UIGothic"/>
              </a:rPr>
              <a:t>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300" spc="23">
                <a:solidFill>
                  <a:srgbClr val="59AE93"/>
                </a:solidFill>
                <a:latin typeface="ERAWRM+MS-UIGothic"/>
                <a:cs typeface="ERAWRM+MS-UIGothic"/>
              </a:rPr>
              <a:t>关系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05879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定期沟通、互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、福利等方式，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与会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的关系，提高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意度和忠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ERAWRM+MS-UIGothic"/>
                <a:cs typeface="ERAWRM+MS-UIGothic"/>
              </a:rPr>
              <a:t>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https://d.book118.com/968126113055006032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ERAWRM+MS-UIGothic</vt:lpstr>
      <vt:lpstr>SimSun</vt:lpstr>
      <vt:lpstr>SPAOTN+SNWHIC+ArialMT</vt:lpstr>
      <vt:lpstr>Times New Roman</vt:lpstr>
      <vt:lpstr>OFNBDM+FVRUSE+MicrosoftYaHei</vt:lpstr>
      <vt:lpstr>FUDITJ+OPBAUI+MicrosoftYaHei-Bold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2024-09-09T21:27:57.302</cp:lastPrinted>
  <dcterms:created xsi:type="dcterms:W3CDTF">2024-09-09T13:27:57Z</dcterms:created>
  <dcterms:modified xsi:type="dcterms:W3CDTF">2024-09-09T13:27:58Z</dcterms:modified>
</cp:coreProperties>
</file>