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153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4B28F3-3E2A-44F4-A55F-FB50D7D43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52F3B1-2DE8-4F02-B6F1-ACDC57A887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0D3DC7-4B7F-4B19-BB87-526D13349C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9A32C8-AC99-4976-AD8F-BDAF7BC537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7FED60-0C41-4304-BDD5-A9E3BDE8DB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77D4E4-4DF0-4CEF-9625-D2BDF610C0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DBB102-9E3E-4A57-941E-CABC6537CD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E8D039-507C-465D-AE10-15E8CEE449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C89326-3BA5-427F-95CB-7E78E07AA0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0E0AD7-BD9C-45B9-8FAF-FE327A73E4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8384EF-E174-4AA1-881B-1E94D9E119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6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1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3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28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26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2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23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5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32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3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34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6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7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8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10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20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1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1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8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9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2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7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3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4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5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22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5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26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3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7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7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34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5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8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32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3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30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38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23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1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2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126131134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小班科学好玩的管子教案反思</a:t>
            </a:r>
          </a:p>
        </p:txBody>
      </p:sp>
      <p:sp>
        <p:nvSpPr>
          <p:cNvPr id="6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endParaRPr lang="en-US" altLang="zh-CN"/>
          </a:p>
        </p:txBody>
      </p:sp>
      <p:sp>
        <p:nvSpPr>
          <p:cNvPr id="7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</a:p>
        </p:txBody>
      </p:sp>
      <p:sp>
        <p:nvSpPr>
          <p:cNvPr id="10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序号"/>
          <p:cNvSpPr txBox="1"/>
          <p:nvPr>
            <p:custDataLst>
              <p:tags r:id="rId2"/>
            </p:custDataLst>
          </p:nvPr>
        </p:nvSpPr>
        <p:spPr>
          <a:xfrm>
            <a:off x="6299200" y="66929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</a:p>
        </p:txBody>
      </p:sp>
      <p:sp>
        <p:nvSpPr>
          <p:cNvPr id="7" name="项标题"/>
          <p:cNvSpPr txBox="1"/>
          <p:nvPr>
            <p:custDataLst>
              <p:tags r:id="rId3"/>
            </p:custDataLst>
          </p:nvPr>
        </p:nvSpPr>
        <p:spPr>
          <a:xfrm>
            <a:off x="7138670" y="74104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活动背景及目标</a:t>
            </a:r>
          </a:p>
        </p:txBody>
      </p:sp>
      <p:sp>
        <p:nvSpPr>
          <p:cNvPr id="11" name="序号"/>
          <p:cNvSpPr txBox="1"/>
          <p:nvPr>
            <p:custDataLst>
              <p:tags r:id="rId4"/>
            </p:custDataLst>
          </p:nvPr>
        </p:nvSpPr>
        <p:spPr>
          <a:xfrm>
            <a:off x="6299200" y="164338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</a:p>
        </p:txBody>
      </p:sp>
      <p:sp>
        <p:nvSpPr>
          <p:cNvPr id="12" name="项标题"/>
          <p:cNvSpPr txBox="1"/>
          <p:nvPr>
            <p:custDataLst>
              <p:tags r:id="rId5"/>
            </p:custDataLst>
          </p:nvPr>
        </p:nvSpPr>
        <p:spPr>
          <a:xfrm>
            <a:off x="7138670" y="171513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活动过程描述</a:t>
            </a:r>
          </a:p>
        </p:txBody>
      </p:sp>
      <p:sp>
        <p:nvSpPr>
          <p:cNvPr id="14" name="序号"/>
          <p:cNvSpPr txBox="1"/>
          <p:nvPr>
            <p:custDataLst>
              <p:tags r:id="rId6"/>
            </p:custDataLst>
          </p:nvPr>
        </p:nvSpPr>
        <p:spPr>
          <a:xfrm>
            <a:off x="6299200" y="26168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</a:p>
        </p:txBody>
      </p:sp>
      <p:sp>
        <p:nvSpPr>
          <p:cNvPr id="15" name="项标题"/>
          <p:cNvSpPr txBox="1"/>
          <p:nvPr>
            <p:custDataLst>
              <p:tags r:id="rId7"/>
            </p:custDataLst>
          </p:nvPr>
        </p:nvSpPr>
        <p:spPr>
          <a:xfrm>
            <a:off x="7138670" y="268922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幼儿表现及教师观看</a:t>
            </a:r>
          </a:p>
        </p:txBody>
      </p:sp>
      <p:sp>
        <p:nvSpPr>
          <p:cNvPr id="17" name="序号"/>
          <p:cNvSpPr txBox="1"/>
          <p:nvPr>
            <p:custDataLst>
              <p:tags r:id="rId8"/>
            </p:custDataLst>
          </p:nvPr>
        </p:nvSpPr>
        <p:spPr>
          <a:xfrm>
            <a:off x="6299200" y="35909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</a:p>
        </p:txBody>
      </p:sp>
      <p:sp>
        <p:nvSpPr>
          <p:cNvPr id="18" name="项标题"/>
          <p:cNvSpPr txBox="1"/>
          <p:nvPr>
            <p:custDataLst>
              <p:tags r:id="rId9"/>
            </p:custDataLst>
          </p:nvPr>
        </p:nvSpPr>
        <p:spPr>
          <a:xfrm>
            <a:off x="7138670" y="366331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活动效果反思</a:t>
            </a:r>
          </a:p>
        </p:txBody>
      </p:sp>
      <p:sp>
        <p:nvSpPr>
          <p:cNvPr id="4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名目</a:t>
            </a:r>
          </a:p>
        </p:txBody>
      </p:sp>
      <p:sp>
        <p:nvSpPr>
          <p:cNvPr id="5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3" name="序号"/>
          <p:cNvSpPr txBox="1"/>
          <p:nvPr>
            <p:custDataLst>
              <p:tags r:id="rId12"/>
            </p:custDataLst>
          </p:nvPr>
        </p:nvSpPr>
        <p:spPr>
          <a:xfrm>
            <a:off x="6299835" y="45650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</a:p>
        </p:txBody>
      </p:sp>
      <p:sp>
        <p:nvSpPr>
          <p:cNvPr id="8" name="项标题"/>
          <p:cNvSpPr txBox="1"/>
          <p:nvPr>
            <p:custDataLst>
              <p:tags r:id="rId13"/>
            </p:custDataLst>
          </p:nvPr>
        </p:nvSpPr>
        <p:spPr>
          <a:xfrm>
            <a:off x="7139305" y="463740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活动价值与社会反响</a:t>
            </a:r>
          </a:p>
        </p:txBody>
      </p:sp>
      <p:sp>
        <p:nvSpPr>
          <p:cNvPr id="20" name="序号"/>
          <p:cNvSpPr txBox="1"/>
          <p:nvPr>
            <p:custDataLst>
              <p:tags r:id="rId14"/>
            </p:custDataLst>
          </p:nvPr>
        </p:nvSpPr>
        <p:spPr>
          <a:xfrm>
            <a:off x="6299200" y="553910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6</a:t>
            </a:r>
          </a:p>
        </p:txBody>
      </p:sp>
      <p:sp>
        <p:nvSpPr>
          <p:cNvPr id="21" name="项标题"/>
          <p:cNvSpPr txBox="1"/>
          <p:nvPr>
            <p:custDataLst>
              <p:tags r:id="rId15"/>
            </p:custDataLst>
          </p:nvPr>
        </p:nvSpPr>
        <p:spPr>
          <a:xfrm>
            <a:off x="7138670" y="5610860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教案反思及个人收获</a:t>
            </a: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https://d.book118.com/968126131134006025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&#10;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6*l_h_i*1_1_1"/>
  <p:tag name="KSO_WM_UNIT_INDEX" val="1_1_1"/>
  <p:tag name="KSO_WM_UNIT_LAYERLEVEL" val="1_1_1"/>
  <p:tag name="KSO_WM_UNIT_PRESET_TEXT" val="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6*l_h_i*1_2_1"/>
  <p:tag name="KSO_WM_UNIT_INDEX" val="1_2_1"/>
  <p:tag name="KSO_WM_UNIT_LAYERLEVEL" val="1_1_1"/>
  <p:tag name="KSO_WM_UNIT_PRESET_TEXT" val="2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6*l_h_i*1_3_1"/>
  <p:tag name="KSO_WM_UNIT_INDEX" val="1_3_1"/>
  <p:tag name="KSO_WM_UNIT_LAYERLEVEL" val="1_1_1"/>
  <p:tag name="KSO_WM_UNIT_PRESET_TEXT" val="3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6*l_h_i*1_4_1"/>
  <p:tag name="KSO_WM_UNIT_INDEX" val="1_4_1"/>
  <p:tag name="KSO_WM_UNIT_LAYERLEVEL" val="1_1_1"/>
  <p:tag name="KSO_WM_UNIT_PRESET_TEXT" val="4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2"/>
  <p:tag name="KSO_WM_UNIT_TEXT_FILL_TYPE" val="1"/>
  <p:tag name="KSO_WM_UNIT_TYPE" val="a"/>
  <p:tag name="KSO_WM_UNIT_USESOURCEFORMAT_APPLY" val="0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2"/>
  <p:tag name="KSO_WM_UNIT_TEXT_FILL_TYPE" val="1"/>
  <p:tag name="KSO_WM_UNIT_TYPE" val="b"/>
  <p:tag name="KSO_WM_UNIT_USESOURCEFORMAT_APPLY" val="0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6*l_h_i*1_5_1"/>
  <p:tag name="KSO_WM_UNIT_INDEX" val="1_5_1"/>
  <p:tag name="KSO_WM_UNIT_LAYERLEVEL" val="1_1_1"/>
  <p:tag name="KSO_WM_UNIT_PRESET_TEXT" val="5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6*l_h_i*1_6_1"/>
  <p:tag name="KSO_WM_UNIT_INDEX" val="1_6_1"/>
  <p:tag name="KSO_WM_UNIT_LAYERLEVEL" val="1_1_1"/>
  <p:tag name="KSO_WM_UNIT_PRESET_TEXT" val="6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7">
      <vt:lpstr>Arial</vt:lpstr>
      <vt:lpstr>Calibri</vt:lpstr>
      <vt:lpstr>微软雅黑</vt:lpstr>
      <vt:lpstr>Office Theme</vt:lpstr>
      <vt:lpstr>小班科学好玩的管子教案反思</vt:lpstr>
      <vt:lpstr>名目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2024-09-02T17:12:33.929</cp:lastPrinted>
  <dcterms:created xsi:type="dcterms:W3CDTF">2024-09-02T09:12:33Z</dcterms:created>
  <dcterms:modified xsi:type="dcterms:W3CDTF">2024-09-02T09:12:35Z</dcterms:modified>
</cp:coreProperties>
</file>