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OCRFGT+AERLLK+ArialMT"/>
      <p:regular r:id="rId17"/>
    </p:embeddedFont>
    <p:embeddedFont>
      <p:font typeface="TIRUGM+MS-UIGothic"/>
      <p:regular r:id="rId18"/>
    </p:embeddedFont>
    <p:embeddedFont>
      <p:font typeface="TOTRQU+SESHCD+MicrosoftYaHei"/>
      <p:regular r:id="rId19"/>
    </p:embeddedFont>
    <p:embeddedFont>
      <p:font typeface="WTEJHL+WAFWUQ+MicrosoftYaHei-Bold"/>
      <p:regular r:id="rId20"/>
    </p:embeddedFont>
    <p:embeddedFont>
      <p:font typeface="OPRHTI+SESHCD+MicrosoftYaHei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49030-440B-4983-8B10-6AE88484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83A16-0F05-4992-B511-AB5ED1B3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B0850-770A-4FD0-A8CE-D4C935300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E363D-037E-4645-B7BB-C4A8DDF2A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71EA0-AF6F-41E5-8D40-A5C143BC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3738CD-B1D3-4304-9AA7-2A771B021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2D3AE4-310A-4E4A-A3D6-95B53E206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8BC81-F875-4CEE-BE94-42B376C6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5C22B-FC5D-4483-97C3-8F0CC6DE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2EBE1-6783-4428-94DB-DA1E65F3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D498C-BA5B-41D6-8A1D-BB0DEEB28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7025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CRFGT+AERLLK+ArialMT"/>
                <a:cs typeface="OCRFGT+AERLL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491421" cy="29779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CRFGT+AERLLK+ArialMT"/>
                <a:cs typeface="OCRFGT+AERLL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的基本性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CRFGT+AERLLK+ArialMT"/>
                <a:cs typeface="OCRFGT+AERLL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时负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的运算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CRFGT+AERLLK+ArialMT"/>
                <a:cs typeface="OCRFGT+AERLL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时负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CRFGT+AERLLK+ArialMT"/>
                <a:cs typeface="OCRFGT+AERLL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时负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的运算意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与价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CRFGT+AERLLK+ArialMT"/>
                <a:cs typeface="OCRFGT+AERLL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时负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TIRUGM+MS-UIGothic"/>
                <a:cs typeface="TIRUGM+MS-UIGothic"/>
              </a:rPr>
              <a:t>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用背景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6359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在物理学、工程学和化学等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域中，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常需要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算各种量的大小，如速度、加速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675850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度等。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些量往往可以表示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为负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整数指数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幂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的形式，如</a:t>
            </a:r>
            <a:r>
              <a:rPr sz="1350">
                <a:solidFill>
                  <a:srgbClr val="FFFFFF"/>
                </a:solidFill>
                <a:latin typeface="TOTRQU+SESHCD+MicrosoftYaHei"/>
                <a:cs typeface="TOTRQU+SESHCD+MicrosoftYaHei"/>
              </a:rPr>
              <a:t>v^-1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表示速度的倒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数，</a:t>
            </a:r>
            <a:r>
              <a:rPr sz="1350">
                <a:solidFill>
                  <a:srgbClr val="FFFFFF"/>
                </a:solidFill>
                <a:latin typeface="TOTRQU+SESHCD+MicrosoftYaHei"/>
                <a:cs typeface="TOTRQU+SESHCD+MicrosoftYaHei"/>
              </a:rPr>
              <a:t>c^-1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表示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度的倒数等。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用中，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整数指数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幂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算可以方便地用公式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算，而且具有很好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的物理意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背景。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的运算性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TEJHL+WAFWUQ+MicrosoftYaHei-Bold"/>
                <a:cs typeface="WTEJHL+WAFWUQ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TEJHL+WAFWUQ+MicrosoftYaHei-Bold"/>
                <a:cs typeface="WTEJHL+WAFWUQ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与正整数指数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3653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当底数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为负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该负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数的偶次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幂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正数，奇次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幂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数。例如，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PRHTI+SESHCD+MicrosoftYaHei"/>
                <a:cs typeface="OPRHTI+SESHCD+MicrosoftYaHei"/>
              </a:rPr>
              <a:t>$(−2)^{4}</a:t>
            </a:r>
            <a:r>
              <a:rPr sz="1350" spc="6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FFF"/>
                </a:solidFill>
                <a:latin typeface="TOTRQU+SESHCD+MicrosoftYaHei"/>
                <a:cs typeface="TOTRQU+SESHCD+MicrosoftYaHei"/>
              </a:rPr>
              <a:t>= 16$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，</a:t>
            </a:r>
            <a:r>
              <a:rPr sz="1350">
                <a:solidFill>
                  <a:srgbClr val="FFFFFF"/>
                </a:solidFill>
                <a:latin typeface="OPRHTI+SESHCD+MicrosoftYaHei"/>
                <a:cs typeface="OPRHTI+SESHCD+MicrosoftYaHei"/>
              </a:rPr>
              <a:t>$(−2)^{5}</a:t>
            </a:r>
            <a:r>
              <a:rPr sz="1350" spc="56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FFF"/>
                </a:solidFill>
                <a:latin typeface="TOTRQU+SESHCD+MicrosoftYaHei"/>
                <a:cs typeface="TOTRQU+SESHCD+MicrosoftYaHei"/>
              </a:rPr>
              <a:t>=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PRHTI+SESHCD+MicrosoftYaHei"/>
                <a:cs typeface="OPRHTI+SESHCD+MicrosoftYaHei"/>
              </a:rPr>
              <a:t>−32$</a:t>
            </a:r>
            <a:r>
              <a:rPr sz="1350">
                <a:solidFill>
                  <a:srgbClr val="FFFFFF"/>
                </a:solidFill>
                <a:latin typeface="TIRUGM+MS-UIGothic"/>
                <a:cs typeface="TIRUG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的运算律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IRUGM+MS-UIGothic"/>
                <a:cs typeface="TIRUGM+MS-UIGothic"/>
              </a:rPr>
              <a:t>乘法运算律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IRUGM+MS-UIGothic"/>
                <a:cs typeface="TIRUGM+MS-UIGothic"/>
              </a:rPr>
              <a:t>除法运算律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69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2300" spc="25">
                <a:solidFill>
                  <a:srgbClr val="00B6FF"/>
                </a:solidFill>
                <a:latin typeface="TIRUGM+MS-UIGothic"/>
                <a:cs typeface="TIRUGM+MS-UIGothic"/>
              </a:rPr>
              <a:t>运算律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时负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及运算性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时负</a:t>
            </a:r>
            <a:r>
              <a:rPr sz="2300" spc="25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2300" spc="25">
                <a:solidFill>
                  <a:srgbClr val="00B6FF"/>
                </a:solidFill>
                <a:latin typeface="TIRUGM+MS-UIGothic"/>
                <a:cs typeface="TIRUGM+MS-UIGothic"/>
              </a:rPr>
              <a:t>的定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时负</a:t>
            </a:r>
            <a:r>
              <a:rPr sz="2300" spc="25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2300" spc="25">
                <a:solidFill>
                  <a:srgbClr val="00B6FF"/>
                </a:solidFill>
                <a:latin typeface="TIRUGM+MS-UIGothic"/>
                <a:cs typeface="TIRUGM+MS-UIGothic"/>
              </a:rPr>
              <a:t>的性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时负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整数指数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幂</a:t>
            </a:r>
            <a:r>
              <a:rPr sz="3000">
                <a:solidFill>
                  <a:srgbClr val="00B6FF"/>
                </a:solidFill>
                <a:latin typeface="TIRUGM+MS-UIGothic"/>
                <a:cs typeface="TIRUGM+MS-UIGothic"/>
              </a:rPr>
              <a:t>的算法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3112618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00B6FF"/>
                </a:solidFill>
                <a:latin typeface="TIRUGM+MS-UIGothic"/>
                <a:cs typeface="TIRUGM+MS-UIGothic"/>
              </a:rPr>
              <a:t>基于</a:t>
            </a:r>
            <a:r>
              <a:rPr sz="2000" spc="10">
                <a:solidFill>
                  <a:srgbClr val="00B6FF"/>
                </a:solidFill>
                <a:latin typeface="WTEJHL+WAFWUQ+MicrosoftYaHei-Bold"/>
                <a:cs typeface="WTEJHL+WAFWUQ+MicrosoftYaHei-Bold"/>
              </a:rPr>
              <a:t>Python</a:t>
            </a:r>
            <a:r>
              <a:rPr sz="2000" spc="10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2000" spc="10">
                <a:solidFill>
                  <a:srgbClr val="00B6FF"/>
                </a:solidFill>
                <a:latin typeface="TIRUGM+MS-UIGothic"/>
                <a:cs typeface="TIRUGM+MS-UIGothic"/>
              </a:rPr>
              <a:t>言的</a:t>
            </a:r>
            <a:r>
              <a:rPr sz="2000" spc="10">
                <a:solidFill>
                  <a:srgbClr val="00B6FF"/>
                </a:solidFill>
                <a:latin typeface="SimSun"/>
                <a:cs typeface="SimSun"/>
              </a:rPr>
              <a:t>实现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343404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TIRUGM+MS-UIGothic"/>
                <a:cs typeface="TIRUGM+MS-UIGothic"/>
              </a:rPr>
              <a:t>基于</a:t>
            </a:r>
            <a:r>
              <a:rPr sz="2000" spc="15">
                <a:solidFill>
                  <a:srgbClr val="00B6FF"/>
                </a:solidFill>
                <a:latin typeface="WTEJHL+WAFWUQ+MicrosoftYaHei-Bold"/>
                <a:cs typeface="WTEJHL+WAFWUQ+MicrosoftYaHei-Bold"/>
              </a:rPr>
              <a:t>C</a:t>
            </a: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2000" spc="15">
                <a:solidFill>
                  <a:srgbClr val="00B6FF"/>
                </a:solidFill>
                <a:latin typeface="TIRUGM+MS-UIGothic"/>
                <a:cs typeface="TIRUGM+MS-UIGothic"/>
              </a:rPr>
              <a:t>言的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实现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https://d.book118.com/968127025070006042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OCRFGT+AERLLK+ArialMT</vt:lpstr>
      <vt:lpstr>Times New Roman</vt:lpstr>
      <vt:lpstr>TIRUGM+MS-UIGothic</vt:lpstr>
      <vt:lpstr>SimSun</vt:lpstr>
      <vt:lpstr>TOTRQU+SESHCD+MicrosoftYaHei</vt:lpstr>
      <vt:lpstr>WTEJHL+WAFWUQ+MicrosoftYaHei-Bold</vt:lpstr>
      <vt:lpstr>OPRHTI+SESHCD+MicrosoftYaHei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2024-09-21T16:42:21.392</cp:lastPrinted>
  <dcterms:created xsi:type="dcterms:W3CDTF">2024-09-21T08:42:21Z</dcterms:created>
  <dcterms:modified xsi:type="dcterms:W3CDTF">2024-09-21T08:42:22Z</dcterms:modified>
</cp:coreProperties>
</file>