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ADBC-CB4D-41A9-8E35-FAEA2608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18BB-3884-4B7D-818D-68021E07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C59E8-CB5B-4EA1-87D4-2A353F75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661EE-DCFC-4F38-AEE8-67921E52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66F5F-EC39-43D3-8D68-40801FCA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416CA-E6F7-4EEA-B24A-F8DCAFB3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A761C-7701-4DB7-A6C1-ADA93CC9C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55C1C-9D0E-4D92-B01B-6D38103C9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10B86-13C9-4121-AA65-A8C2906EB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8951-CF97-4D43-80A9-1473E131E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3219D-8B25-4DD4-B642-6C5DFA48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706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公路工程工法编写与评审要点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工法评审流程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工法编写与评审注意事项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工法编写与评审实例分析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58" b="9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公路工程工法是以工程为对象，工艺为核心，运用系统工程原理，将先进技术与科学管理相结合，经过一定工程实践形成的综合配套施工方法。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在公路工程建设中，工法是提高施工效率、保障工程质量、降低工程成本的重要手段，对于推动公路工程技术进步和创新具有重要意义。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工法定义与作用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通过工法的编写，将施工过程中的经验、技巧和创新成果进行总结和提炼，形成可复制、可推广的施工技术和管理方法，为公路工程建设提供有力支持。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工法的编写不仅有助于提高施工企业的技术水平和竞争力，还能促进公路工程建设领域的科技进步和产业升级。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工法编写目的与意义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工法编写应遵循科学性、先进性、实用性、系统性和可操作性的原则，确保工法内容的真实、准确和完整。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工法时，应明确工法的适用范围、工艺原理、施工工艺流程及操作要点、材料与设备、质量控制、安全措施、环保措施和效益分析等方面的内容，确保工法的全面性和实用性。同时，工法编写应注重创新性和可推广性，积极采用新技术、新工艺和新材料，提高工法的技术水平和应用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工法编写原则与要求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公路工程相关法规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了解国家及地方有关公路工程的法律、法规和政策，确保工法编写符合法规要求。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熟悉公路工程相关的技术标准、规范和指南，如《公路工程技术标准》、《公路路基设计规范》等，为工法编写提供技术依据。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行业惯例与先进做法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掌握行业内的通行做法和先进经验，借鉴其他优秀工法，提高工法编写的水平和质量。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458" b="7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广泛收集国内外有关公路工程工法的文献资料，包括学术论文、技术报告、案例分析等，为工法编写提供理论支撑。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收集相关文献资料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深入施工现场，了解实际施工条件、材料设备、施工工艺等情况，为工法编写提供实践依据。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现场调研与实地考察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与相关领域的专家、同行进行交流，获取他们的意见和建议，为工法编写提供有益的参考。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与专家、同行交流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收集资料与现场调研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制定编写计划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合理安排工法编写的时间节点和进度计划，明确各阶段的任务和目标，确保工法编写的顺利进行。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确定编写人员与分工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根据工法的专业性和复杂性，确定合适的编写人员及其分工，确保工法编写的专业性和高效性。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制定编写提纲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根据工法的特点和要求，制定详细的编写提纲，明确各章节的内容和重点，确保工法编写的逻辑性和系统性。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确定工法编写提纲和计划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工法编写内容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说明研发本工法的背景、目的和意义，以及工法形成的过程和实际应用情况。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概述本工法的形成原因和形成过程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简要介绍国内外同类工法技术的发展和应用情况，以及本工法与国内外同类工法的比较和优势。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国内外同类工法技术现状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概括介绍本工法的主要技术内容、特点和适用范围，为后续章节的详细阐述打下基础。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本工法的主要技术内容、特点与适用范围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前言部分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阐述本工法在技术、工艺、材料等方面的创新点，突出其先进性和独特性。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说明本工法在实际应用中的效果，以及解决的实际问题，体现其实际应用价值。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阐述本工法在实践中经过验证的可靠性和稳定性，以及在不同条件下的适用情况。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工法特点部分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明确本工法适用的工程类型，如道路、桥梁、隧道等。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说明本工法适用的工程条件，如地质、水文、气候等条件。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工程规模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指出本工法适用的工程规模范围，如工程长度、宽度、高度等参数范围。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适用范围部分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66" r="33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65" r="30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简要介绍本工法的工艺原理，包括主要技术思路和实现方法。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工艺原理概述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详细阐述本工法中的关键技术及其作用原理，为后续的施工工艺流程和操作要点提供理论支撑。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关键技术解析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工艺原理部分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施工工艺流程及操作要点部分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详细阐述本工法的施工工艺流程，包括各道工序的名称、顺序和逻辑关系。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针对每一道工序，详细说明其操作要点和注意事项，确保施工工艺的准确性和可行性。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列出本工法所需的主要材料及其规格、性能等要求，确保材料的选用符合工程需要。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列出本工法所需的主要设备及其型号、性能等要求，确保设备的选用满足施工需要。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材料与设备部分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明确本工法所执行的质量标准和验收规范，确保工程质量符合要求。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阐述在施工过程中采取的质量控制措施和方法，包括原材料检验、过程监控、成品保护等方面的内容。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质量控制部分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对本工法实施过程中可能存在的安全风险进行分析和评估。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提出相应的安全防护措施和建议，确保施工过程中的安全可控。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安全措施部分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https://d.book118.com/968127065036006032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2024-09-09T15:08:09.643</cp:lastPrinted>
  <dcterms:created xsi:type="dcterms:W3CDTF">2024-09-09T07:08:09Z</dcterms:created>
  <dcterms:modified xsi:type="dcterms:W3CDTF">2024-09-09T07:08:11Z</dcterms:modified>
</cp:coreProperties>
</file>