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23BA90-FA33-4100-9816-A05208EC3C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9BBD34-3799-4090-A256-EAEC8E43B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1CA78C-51B3-4460-9CB2-BC28843DD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1E2294-A177-4FA9-8EB4-24E455D467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69CE9B-02DC-45C3-A694-AF6184D7CD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2E2D0F-B96C-42F3-ACA1-687E58EE41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10AD61-52C8-4892-B26D-B9F2230C6D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BEE6A7-3DD8-4535-BBAB-9FBCCA1883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2B8014-53CC-4F22-B67B-AC38B26B5A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16442A-FFAB-404F-BE40-AE09EEFBB5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845F99-8C44-4AFE-AA6A-8572DAF4C8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3000605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离婚协议书中的夫妻债权债务处理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债权债务概述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夫妻共同债务认定与分割</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夫妻个人债务处理方式探讨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债权债务履行安排与监管机制建立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争议解决途径与法律后果预测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离婚协议书范本参考及注意事项提示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债权债务概述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77" r="5377"/>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债权</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债务</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分类</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指债权人请求债务人履行特定行为（作为或不作为）的权利，通常与财产权益相关。</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指债务人应向债权人履行的特定义务，如金钱给付、物品交付等。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根据产生原因不同，债权债务可分为合同之债、侵权之债、无因管理之债和不当得利之债等。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债权债务定义及分类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541262"/>
            <a:ext cx="492347" cy="492347"/>
          </a:xfrm>
          <a:prstGeom prst="ellipse">
            <a:avLst/>
          </a:prstGeom>
          <a:solidFill>
            <a:schemeClr val="lt1">
              <a:alpha val="100000"/>
            </a:schemeClr>
          </a:solidFill>
          <a:ln w="100013">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2961094"/>
            <a:ext cx="145256" cy="300799"/>
            <a:chOff x="3370066" y="2961094"/>
            <a:chExt cx="145256" cy="300799"/>
          </a:xfrm>
        </p:grpSpPr>
        <p:sp>
          <p:nvSpPr>
            <p:cNvPr id="9" name="Freeform 9"/>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32121"/>
            <a:ext cx="492347" cy="492347"/>
          </a:xfrm>
          <a:prstGeom prst="ellipse">
            <a:avLst/>
          </a:prstGeom>
          <a:solidFill>
            <a:schemeClr val="lt1">
              <a:alpha val="100000"/>
            </a:schemeClr>
          </a:solidFill>
          <a:ln w="100013">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0" name="Group 60"/>
          <p:cNvGrpSpPr/>
          <p:nvPr/>
        </p:nvGrpSpPr>
        <p:grpSpPr>
          <a:xfrm>
            <a:off x="3543612" y="3354191"/>
            <a:ext cx="2139982" cy="2139982"/>
            <a:chOff x="3543612" y="3354191"/>
            <a:chExt cx="2139982" cy="2139982"/>
          </a:xfrm>
        </p:grpSpPr>
        <p:sp>
          <p:nvSpPr>
            <p:cNvPr id="61" name="Freeform 61"/>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551835"/>
            <a:ext cx="492347" cy="492347"/>
          </a:xfrm>
          <a:prstGeom prst="ellipse">
            <a:avLst/>
          </a:prstGeom>
          <a:solidFill>
            <a:schemeClr val="lt1">
              <a:alpha val="100000"/>
            </a:schemeClr>
          </a:solidFill>
          <a:ln w="100013">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67" name="TextBox 67"/>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夫妻共同债权债务的确认</a:t>
            </a:r>
          </a:p>
        </p:txBody>
      </p:sp>
      <p:sp>
        <p:nvSpPr>
          <p:cNvPr id="68" name="TextBox 68"/>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债权债务分割方案</a:t>
            </a:r>
          </a:p>
        </p:txBody>
      </p:sp>
      <p:sp>
        <p:nvSpPr>
          <p:cNvPr id="69" name="TextBox 69"/>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债务清偿责任分配</a:t>
            </a:r>
          </a:p>
        </p:txBody>
      </p:sp>
      <p:grpSp>
        <p:nvGrpSpPr>
          <p:cNvPr id="70" name="Group 70"/>
          <p:cNvGrpSpPr/>
          <p:nvPr/>
        </p:nvGrpSpPr>
        <p:grpSpPr>
          <a:xfrm>
            <a:off x="454963" y="93878"/>
            <a:ext cx="10641129" cy="914400"/>
            <a:chOff x="454963" y="93878"/>
            <a:chExt cx="10641129" cy="914400"/>
          </a:xfrm>
        </p:grpSpPr>
        <p:sp>
          <p:nvSpPr>
            <p:cNvPr id="71" name="AutoShape 7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TextBox 9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离婚协议书中涉及内容</a:t>
              </a:r>
            </a:p>
          </p:txBody>
        </p:sp>
      </p:grpSp>
      <p:grpSp>
        <p:nvGrpSpPr>
          <p:cNvPr id="92" name="Group 92"/>
          <p:cNvGrpSpPr/>
          <p:nvPr/>
        </p:nvGrpSpPr>
        <p:grpSpPr>
          <a:xfrm>
            <a:off x="6649402" y="1647934"/>
            <a:ext cx="587026" cy="585597"/>
            <a:chOff x="6649402" y="1647934"/>
            <a:chExt cx="587026" cy="585597"/>
          </a:xfrm>
        </p:grpSpPr>
        <p:sp>
          <p:nvSpPr>
            <p:cNvPr id="93" name="AutoShape 93"/>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5" name="AutoShape 95"/>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6" name="Group 96"/>
          <p:cNvGrpSpPr/>
          <p:nvPr/>
        </p:nvGrpSpPr>
        <p:grpSpPr>
          <a:xfrm>
            <a:off x="6831329" y="3509949"/>
            <a:ext cx="224504" cy="467678"/>
            <a:chOff x="6831329" y="3509949"/>
            <a:chExt cx="224504" cy="467678"/>
          </a:xfrm>
        </p:grpSpPr>
        <p:sp>
          <p:nvSpPr>
            <p:cNvPr id="97" name="Freeform 97"/>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8" name="Group 148"/>
          <p:cNvGrpSpPr/>
          <p:nvPr/>
        </p:nvGrpSpPr>
        <p:grpSpPr>
          <a:xfrm>
            <a:off x="6647497" y="5019958"/>
            <a:ext cx="587026" cy="585502"/>
            <a:chOff x="6647497" y="5019958"/>
            <a:chExt cx="587026" cy="585502"/>
          </a:xfrm>
        </p:grpSpPr>
        <p:sp>
          <p:nvSpPr>
            <p:cNvPr id="149" name="AutoShape 149"/>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1" name="TextBox 151"/>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明确双方共同享有的债权和承担的债务范围。</a:t>
            </a:r>
          </a:p>
        </p:txBody>
      </p:sp>
      <p:sp>
        <p:nvSpPr>
          <p:cNvPr id="152" name="TextBox 152"/>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根据双方协商或法律规定，对共同债权债务进行合理分割。</a:t>
            </a:r>
          </a:p>
        </p:txBody>
      </p:sp>
      <p:sp>
        <p:nvSpPr>
          <p:cNvPr id="153" name="TextBox 153"/>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明确各自承担的债务清偿责任，确保债权人权益不受损害。</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双方权利义务界定</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包括请求债务人履行义务、保全债权、受领给付等。</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包括按约定履行债务、接受债权人监督、提供担保等。</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在离婚协议书中，双方需明确共同享有的权利和承担的义务，如共同追讨债权、共同承担家庭债务等。</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债权人权利</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债务人义务</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双方共同权利义务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夫妻共同债务认定与分割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基于共同意思表示所负的债务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夫妻双方共同签名或夫妻一方事后追认等共同意思表示所负的债务。</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1417" b="11417"/>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为家庭日常生活需要所负的债务</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夫妻一方在婚姻关系存续期间以个人名义为家庭日常生活需要所负的债务。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用于夫妻共同生活、共同生产经营的债务</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夫妻一方在婚姻关系存续期间以个人名义超出家庭日常生活需要所负的债务，但能够证明该债务用于夫妻共同生活、共同生产经营。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夫妻共同债务认定标准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平等原则</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协商原则</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判决原则</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考虑因素</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分割原则及方法论述</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如协商不成，法院可根据实际情况判决双方各自承担的债务比例和方式。</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夫妻双方可以协商确定各自承担的债务比例和方式。</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夫妻共同债务应平等分割，即双方各自承担一半的债务。</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在分割夫妻共同债务时，应考虑夫妻双方的经济状况、债务产生的原因、债务的性质和用途等因素。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协商解决</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调解解决</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诉讼解决</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执行问题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争议解决机制设置</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夫妻双方应首先通过协商方式解决债务分割争议。</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如协商不成，可以寻求第三方调解机构的帮助进行调解。</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如调解无果，任何一方均有权向法院提起诉讼，通过司法程序解决争议。</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在争议解决后，如一方不履行协议或判决确定的义务，另一方可以申请强制执行。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夫妻个人债务处理方式探讨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债务来源审查</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证据材料收集</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双方确认程序</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个人债务识别与确认流程</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收集相关证据材料，如借条、合同、银行转账记录等，以证明债务的存在和真实性。</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夫妻双方对债务进行确认，确保双方对债务的认知一致。</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核实债务产生的背景、原因和用途，判断是否为个人债务。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根据法律法规和离婚协议书约定，明确个人债务的归属原则。</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归属原则明确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执行策略制定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财产分割配合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针对不同类型的个人债务，制定具体的执行策略和方案。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在离婚财产分割中，考虑个人债务的影响，确保财产分割的公平性和合理性。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归属原则及执行策略部署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https://d.book118.com/968130006055006040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2024-09-18T20:58:06.486</cp:lastPrinted>
  <dcterms:created xsi:type="dcterms:W3CDTF">2024-09-18T12:58:06Z</dcterms:created>
  <dcterms:modified xsi:type="dcterms:W3CDTF">2024-09-18T12:58:08Z</dcterms:modified>
</cp:coreProperties>
</file>