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7708B7-796D-4C37-9852-9097095C01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2F6613-F0F8-4213-B58B-BB6674CC4B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D085A3-5309-45E6-BCFF-FC6E8E295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ADAF31-E5D5-4AB9-9BA9-08276125E9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AF2871-B2DE-492C-A57A-DC13A2C0AB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AB4F53-4443-463C-88ED-6467825E74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11B8C6-BB3B-490F-98D1-7010B05657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75BE60-A437-4357-9706-F7EC28DDE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3509B4-F513-474A-A174-63F6E32157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9D6124-1838-4AFD-AF0B-8C8FAD4113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E2AAC3-FBD3-4606-ACD8-903D01C19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13103112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优秀护理单元ppt课件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护理单元的日常运作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护理单元的特色服务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护理单元的团队协作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护理单元的持续发展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通过PPT课件，展示优秀护理单元的核心理念、实践经验及成果，提升护理服务质量。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随着医疗技术的进步和患者需求的提高，护理服务在医疗体系中的作用日益凸显。优秀护理单元作为护理服务的标杆，对于提升整体护理水平具有重要意义。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定义：优秀护理单元是指在护理工作中表现突出、成绩显著的先进集体，具备完善的护理管理体系、优秀的护理人才队伍和优质的护理服务。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具备科学完善的护理管理制度和流程；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具备高效协作的护理团队；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提供个性化、专业化的护理服务；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在患者满意度、护理质量等方面表现优异。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优秀护理单元的定义和标准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护理单元的日常运作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750" r="2375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高效、规范、安全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护理单元应建立科学、规范的护理流程，确保患者得到及时、准确、安全的护理服务。流程管理应注重效率，减少不必要的时间和人力浪费，同时要确保各项操作符合规范，降低护理风险。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护理流程管理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专业、全面、持续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护理单元应重视护理人员的专业培训和教育，提高护理人员的专业技能和服务意识。培训内容应涵盖理论知识、实践操作、沟通技巧等多个方面，同时要定期进行考核和反馈，确保培训效果。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护理人员培训与教育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科学、严谨、持续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单元应建立科学、严谨的质量监控体系，对日常护理工作进行全面检查和评估。发现问题应及时整改，并持续改进护理质量，提高患者的满意度。同时要鼓励护理人员积极参与质量改进工作，发挥集体智慧和力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护理质量监控与改进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护理单元的特色服务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9917" r="99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根据患者的个体差异提供针对性的护理措施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个性化护理服务强调关注患者的特殊需求和情况，通过了解患者的年龄、病情、认知能力、心理状态等方面的差异，制定个性化的护理计划和措施，以满足患者的独特需求。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个性化护理服务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https://d.book118.com/968131031125006026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2024-09-04T07:55:27.686</cp:lastPrinted>
  <dcterms:created xsi:type="dcterms:W3CDTF">2024-09-03T23:55:27Z</dcterms:created>
  <dcterms:modified xsi:type="dcterms:W3CDTF">2024-09-03T23:55:29Z</dcterms:modified>
</cp:coreProperties>
</file>