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0A906-CA1A-46B4-BD4B-4B9315F8A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E6E8B-BD4B-4BF1-9687-49F4D70C6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8929F-72DD-4D27-B1E5-3D614FEDC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E3FBE-1728-4756-9408-E40EB4781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3006BF-2EBE-41F8-B677-DB9A93256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37052F-F023-48F1-96FD-D5931ADD1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9508B-0A85-4A2E-9710-337B7AB58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AAA2D-D09D-4AB9-8A0D-4F4579C65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E930C-5E40-44F8-8582-4EEE9E41A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15524-CAC1-4D0C-ADDD-C4D6AFB00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5B059-7BF7-43F6-84F7-D7D2A080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112206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纳年中总结报告\n## 1.出纳工作概述及职责\n### 1.1出纳的基本概念及其重要性\n### 1.2出纳的职责范围和工作内容\n### 1.3出纳与其他财务岗位的协同合作\n## 2.上半年工作总结\n### 2.1上半年收支情况分析\n### 2.2上半年银行账户管理总结\n### 2.3上半年发票管理与报销流程回顾\n## 3.工作中存在的问题及改进措施\n### 3.1出纳工作中的问题和风险点\n### 3.2针对问题的改进措施及实施计划\n### 3.3提高出纳工作效率的方法和技巧\n## 4.下半年工作计划\n### 4.1下半年收支预测与预算安排\n### 4.2下半年银行账户管理的重点与难点\n### 4.3下半年发票管理与报销流程的优化方案\n## 5.提升出纳工作质量的建议\n### 5.1加强出纳人员的培训和素质提升\n### 5.2优化出纳工作流程和管理制度\n### 5.3引入先进的出纳工具和系统，提高工作效率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出纳年中总结报告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出纳工作概述及职责</a:t>
            </a:r>
            <a:endParaRPr/>
          </a:p>
        </p:txBody>
      </p:sp>
      <p:sp>
        <p:nvSpPr>
          <p:cNvPr id="126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出纳是财务工作的重要环节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负责资金的收付和保管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确保资金的安全和完整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为企业财务运作提供支持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出纳工作的重要性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关系到企业的正常运营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影响企业的信誉和形象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出纳人员应具备良好的职业道德和专业知识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出纳的基本概念及其重要性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出纳的职责范围和工作内容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出纳的职责范围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负责现金、银行存款的收付和保管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发票、报销单据的审核和报销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协助会计进行财务核算和报表编制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出纳的工作内容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每日进行现金盘点和银行存款对账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准确无误地进行资金收付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严格审核发票和报销单据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出纳与其他财务岗位的协同合作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与会计岗位的协同合作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共同完成财务核算和报表编制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相互监督，防止财务风险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及时沟通，确保财务信息的准确性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与其他财务岗位的协同合作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与采购、销售等部门保持良好沟通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协助进行成本控制和预算管理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共同提高企业财务管理水平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上半年工作总结</a:t>
            </a:r>
            <a:endParaRPr/>
          </a:p>
        </p:txBody>
      </p:sp>
      <p:sp>
        <p:nvSpPr>
          <p:cNvPr id="213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收入情况分析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总收入及各个项目的收入情况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与去年同期比较，分析收入增长或下降的原因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预测下半年收入趋势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支出情况分析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总支出及各个项目的支出情况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与去年同期比较，分析支出增长或下降的原因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预测下半年支出趋势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上半年收支情况分析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银行账户开设与管理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开设的银行账户数量及使用情况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银行账户的权限管理及密码设置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账户余额及资金流动情况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银行对账工作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与银行定期进行对账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发现问题及时与银行沟通解决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确保银行账户资金的安全和准确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上半年银行账户管理总结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上半年发票管理与报销流程回顾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发票管理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发票的购买、保管和使用情况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发票的合法性及有效性审核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发票的核销和归档工作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报销流程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报销制度的执行和遵守情况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报销单据的审核和报销进度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报销过程中的问题及改进措施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500" b="0">
                <a:latin typeface="Microsoft YaHei Light"/>
                <a:ea typeface="Microsoft YaHei Light"/>
              </a:rPr>
              <a:t>工作中存在的问题及改进措施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出纳工作中的问题和风险点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现金管理风险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现金的保管和盘点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现金收付过程中的错误或舞弊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防范措施：定期盘点现金，确保现金安全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银行账户管理风险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银行账户的权限管理及密码设置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账户余额及资金流动情况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防范措施：加强银行账户管理，定期对账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发票与报销风险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发票的合法性及有效性审核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报销过程中的错误或舞弊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防范措施：严格审核发票和报销单据，确保合规</a:t>
                </a:r>
                <a:endParaRPr/>
              </a:p>
            </p:txBody>
          </p:sp>
          <p:pic>
            <p:nvPicPr>
              <p:cNvPr id="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https://d.book118.com/968131122061006040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出纳年中总结报告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2024-09-18T22:09:41.623</cp:lastPrinted>
  <dcterms:created xsi:type="dcterms:W3CDTF">2024-09-18T14:09:41Z</dcterms:created>
  <dcterms:modified xsi:type="dcterms:W3CDTF">2024-09-18T14:09:43Z</dcterms:modified>
</cp:coreProperties>
</file>