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A44EC-7471-47AE-9D48-7FD1A7709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EF8EE-AB03-49F2-9FE4-0E91A5301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597D2-D0F2-4447-82C7-61E74851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D6ED0-F400-41CE-B639-BACA0C0B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65955C-CB43-481B-9F54-083C83AC8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E71FC3-8B3E-4627-9EE1-04569D19B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C9038B-D624-4825-A425-571408A3B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C77A4-0662-49A7-B3A9-81C586B4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D925F-1EEC-4CBA-8D79-5AC5775D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8BE4C-C2CD-45DD-9386-32B8D896E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CFCE5-0BD5-4767-99B6-D57CAC23F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2005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生词汇量与考试成绩、策略的调查与研究\n## 1.引言：词汇量与考试成绩的关系\n### 1.1词汇量对考试成绩的影响\n### 1.2词汇量与考试成绩的相关性分析\n### 1.3词汇量对不同学科考试成绩的影响\n## 2.学生词汇量现状调查\n### 2.1学生词汇量普遍水平调查\n### 2.2不同年级学生词汇量对比分析\n### 2.3学生词汇量差异的原因探究\n## 3.词汇学习策略的调查\n### 3.1学生词汇学习策略的类型及使用情况\n### 3.2不同策略对词汇量提高的效果分析\n### 3.3学生词汇学习策略的偏好及影响因素\n## 4.提高学生词汇量的策略研究\n### 4.1基于词汇量的教学策略研究\n### 4.2提高学生词汇量的课外阅读建议\n### 4.3利用现代技术提高学生词汇量的方法\n## 5.结论：词汇量与考试成绩的关系及策略建议\n### 5.1词汇量与考试成绩的关系总结\n### 5.2针对不同学生的词汇学习策略建议\n### 5.3未来研究方向及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400"/>
              <a:t>学生词汇量与考试成绩、策略的调查与研究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引言：词汇量与考试成绩的关系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词汇量是衡量学生英语水平的重要指标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词汇量丰富的学生更容易理解文章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词汇量充足的学生写作更具表现力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词汇量丰富的学生口语表达更流利</a:t>
                </a:r>
                <a:endParaRPr/>
              </a:p>
            </p:txBody>
          </p:sp>
          <p:sp>
            <p:nvSpPr>
              <p:cNvPr id="15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词汇量对考试成绩的影响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词汇量不足的学生在阅读、写作和听力中容易遇到困难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词汇量丰富的学生在考试中更容易取得高分</a:t>
                </a:r>
                <a:endParaRPr/>
              </a:p>
            </p:txBody>
          </p:sp>
          <p:sp>
            <p:nvSpPr>
              <p:cNvPr id="15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5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词汇量与考试成绩的关系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词汇量与考试成绩呈正相关关系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词汇量越高的学生，考试成绩越优秀</a:t>
                </a:r>
                <a:endParaRPr/>
              </a:p>
            </p:txBody>
          </p:sp>
          <p:sp>
            <p:nvSpPr>
              <p:cNvPr id="16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词汇量对考试成绩的影响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词汇量与考试成绩的相关性分析</a:t>
                </a:r>
                <a:endParaRPr/>
              </a:p>
            </p:txBody>
          </p:sp>
          <p:sp>
            <p:nvSpPr>
              <p:cNvPr id="1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通过统计分析，发现词汇量与考试成绩具有较高的相关性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词汇量对考试成绩的影响在统计学上具有显著性</a:t>
                </a:r>
                <a:endParaRPr/>
              </a:p>
            </p:txBody>
          </p:sp>
        </p:grpSp>
        <p:grpSp>
          <p:nvGrpSpPr>
            <p:cNvPr id="1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词汇量与其他学科成绩的相关性分析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词汇量与语文、数学等学科成绩也具有一定的相关性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词汇量丰富的学生在其他学科考试中也可能取得较好的成绩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词汇量与总成绩的相关性分析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词汇量与总成绩呈正相关关系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词汇量越高的学生，总成绩越优秀</a:t>
                </a:r>
                <a:endParaRPr/>
              </a:p>
            </p:txBody>
          </p:sp>
        </p:grpSp>
      </p:grpSp>
      <p:pic>
        <p:nvPicPr>
          <p:cNvPr id="1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词汇量与考试成绩的相关性分析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词汇量对英语学科考试成绩的影响</a:t>
                </a:r>
                <a:endParaRPr/>
              </a:p>
            </p:txBody>
          </p:sp>
          <p:sp>
            <p:nvSpPr>
              <p:cNvPr id="1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词汇量对英语阅读、写作和听力成绩具有显著影响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词汇量丰富的学生英语考试成绩更高</a:t>
                </a:r>
                <a:endParaRPr/>
              </a:p>
            </p:txBody>
          </p:sp>
        </p:grpSp>
        <p:grpSp>
          <p:nvGrpSpPr>
            <p:cNvPr id="1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词汇量对其他学科考试成绩的影响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词汇量对语文、数学等学科成绩也具有一定的影响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词汇量丰富的学生在其他学科考试中也可能取得较好的成绩</a:t>
                </a:r>
                <a:endParaRPr/>
              </a:p>
            </p:txBody>
          </p:sp>
        </p:grpSp>
        <p:grpSp>
          <p:nvGrpSpPr>
            <p:cNvPr id="1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词汇量对不同学科考试成绩影响的原因分析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词汇量丰富的学生更容易理解和掌握学科知识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词汇量丰富的学生表达能力和思维能力更强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词汇量对不同学科考试成绩的影响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学生词汇量现状调查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通过问卷调查，了解学生词汇量的普遍水平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发现大部分学生词汇量处于中等水平</a:t>
                </a:r>
                <a:endParaRPr/>
              </a:p>
            </p:txBody>
          </p:sp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学生词汇量普遍水平调查</a:t>
                </a:r>
                <a:endParaRPr/>
              </a:p>
            </p:txBody>
          </p:sp>
        </p:grpSp>
        <p:grpSp>
          <p:nvGrpSpPr>
            <p:cNvPr id="20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学生词汇量分布呈现正态分布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少数学生词汇量较高，多数学生词汇量处于中等水平</a:t>
                </a:r>
                <a:endParaRPr/>
              </a:p>
            </p:txBody>
          </p:sp>
          <p:sp>
            <p:nvSpPr>
              <p:cNvPr id="20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学生词汇量分布情况</a:t>
                </a:r>
                <a:endParaRPr/>
              </a:p>
            </p:txBody>
          </p:sp>
          <p:sp>
            <p:nvSpPr>
              <p:cNvPr id="20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学生在学习过程中对词汇积累重视不够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学生词汇学习方法和策略有待改进</a:t>
                </a:r>
                <a:endParaRPr/>
              </a:p>
            </p:txBody>
          </p:sp>
          <p:sp>
            <p:nvSpPr>
              <p:cNvPr id="20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学生词汇量普遍水平的原因分析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学生词汇量普遍水平调查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不同年级学生词汇量对比分析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对比不同年级学生的词汇量，发现随着年级的升高，学生词汇量逐渐增加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高年级学生词汇量普遍高于低年级学生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词汇量随年级变化的原因分析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随着学习的深入，学生接触到的词汇越来越多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学生在学习过程中不断积累词汇，词汇量逐渐提高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不同年级学生词汇量对比分析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30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通过问卷调查和学生访谈，了解学生词汇量差异的原因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发现学生词汇量差异的主要原因包括学习方法、学习时间和兴趣等因素</a:t>
                </a:r>
                <a:endParaRPr/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学生词汇量差异的原因探究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有效的词汇学习方法有助于提高词汇量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消极的学习方法可能导致词汇量积累缓慢</a:t>
                </a:r>
                <a:endParaRPr/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学习方法对词汇量的影响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投入足够的学习时间有助于提高词汇量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学习时间不足可能导致词汇量积累受限</a:t>
                </a:r>
                <a:endParaRPr/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学习时间对词汇量的影响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兴趣对词汇量的影响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对英语学习有兴趣的学生更容易积累词汇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对英语学习兴趣不足的学生可能词汇量积累较慢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学生词汇量差异的原因探究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词汇学习策略的调查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学生词汇学习策略的类型及使用情况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学生词汇学习策略的类型及使用情况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通过问卷调查，了解学生词汇学习策略的类型及使用情况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发现学生主要采用死记硬背、联想记忆和语境学习等策略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不同策略的使用情况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死记硬背策略使用最为普遍，但效果不佳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联想记忆和语境学习策略使用较少，但效果较好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https://d.book118.com/968132005103006042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学生词汇量与考试成绩、策略的调查与研究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2024-09-21T20:42:47.716</cp:lastPrinted>
  <dcterms:created xsi:type="dcterms:W3CDTF">2024-09-21T12:42:47Z</dcterms:created>
  <dcterms:modified xsi:type="dcterms:W3CDTF">2024-09-21T12:42:49Z</dcterms:modified>
</cp:coreProperties>
</file>