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E9007-436F-4D0D-A7F7-03EDC3898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4A40D-585C-4071-BDD5-FDD2E4CC4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5C486-6989-4DA5-9BB7-0FED36018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85C1A-C910-4A41-B70E-D891C04A6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109C9C-37E7-431A-B166-E396979EF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3DE58D-3E37-495B-802B-D8507C415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313B20-0A6A-4881-BB59-34739F882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C399E-8414-495A-8196-13A6DA9EE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A7C35-467E-47C5-AA6A-9F4F78D8F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9D46A-D9AB-4E14-83C8-5423AA98F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70069-A0F4-475F-A799-71F848222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3204113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护理质控培训检查组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护理质控培训检查组概述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护理质控培训检查组工作内容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护理质控培训检查组工作方法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护理质控培训检查组工作成果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护理质控培训检查组面临的挑战与解决方案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058" b="1905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549" r="3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通过培训检查组对护理人员进行质控，确保护理服务达到专业标准，提高服务质量。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通过培训检查组对护理人员进行质控，及时发现和纠正护理过程中的问题，降低患者安全风险。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提升护理人员专业水平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通过培训检查组对护理人员进行质控，帮助护理人员提高专业知识和技能水平。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培训检查组对护理人员进行质控，确保护理服务符合行业规范和标准，提高护理服务的专业性和可靠性。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确保护理服务规范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通过培训检查组对护理人员进行质控，提高护理服务的质量和效率，从而提高患者满意度。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培训检查组对护理人员进行质控，推动护理学科的进步和发展，提高护理行业的整体水平。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培训检查组的重要性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护理质控培训检查组概述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监督护理质控执行情况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定期对护理部门的工作进行质量检查和评估，及时发现和纠正护理服务中存在的问题。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培训和指导护理人员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组织护理人员进行质控培训和指导，提高护理人员的质控意识和能力，确保护理服务质量的持续改进。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制定护理质控标准和流程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根据医院和护理部的规定，制定具体的护理质控标准和流程，确保护理服务的质量和安全。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培训检查组的职责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通过制定和执行护理质控标准和流程，降低护理差错和不良事件的发生率，提高护理服务的质量和安全。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提高护理服务质量和安全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通过培训和指导，提高护理人员的专业素质和服务水平，增强护理团队的凝聚力和执行力。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提升护理人员素质和能力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通过质量检查和评估，发现护理服务中存在的问题和不足，推动护理部门进行持续改进和创新。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促进护理部门持续改进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培训检查组的目标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根据医院和护理部的需求和要求，制定具体的质控计划和标准，明确各项指标和要求。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制定质控计划和标准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按照质控计划，组织人员对护理部门的工作进行质量检查，确保各项指标得到有效执行。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组织实施质量检查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对质量检查结果进行汇总和分析，找出问题所在，提出改进措施和建议。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汇总分析检查结果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对提出的改进措施进行跟踪和监督，确保改进效果得到落实，实现护理服务质量的持续改进。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跟踪改进效果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培训检查组的工作流程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护理质控培训检查组工作内容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通过调查、访谈等方式，了解护理人员对培训的需求，明确培训目标和内容。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根据需求分析结果，制定详细的培训计划，包括培训时间、地点、内容、方式等。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协调各方资源，确保培训计划的顺利实施。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按照培训计划组织培训活动，确保参与培训的护理人员能够得到充分的学习机会。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833" r="20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培训组织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在培训过程中，对护理人员的参与度、学习效果等进行实时监控，及时调整培训内容和方式。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培训监控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对培训过程进行详细记录，包括参与人员、时间、地点、内容等，为后续评估提供依据。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培训记录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培训实施与监控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采用问卷调查、考试、实际操作等方式进行评估，确保评估结果的客观性和准确性。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制定科学的评估指标，包括护理人员的知识、技能、态度等方面的变化。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将评估结果及时反馈给相关人员，以便对培训计划进行调整和改进。同时，将评估结果作为护理人员晋升、奖励等的重要参考依据。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护理质控培训检查组工作方法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根据护理工作的实际情况，制定合理的定期检查计划，确保对护理工作的全面覆盖。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制定定期检查计划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通过实地查看、患者反馈、护理记录等方式，对护理质量进行全面评估，发现问题及时整改。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将实际护理工作与护理质量标准进行对比，找出差距，提出改进建议。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对比与标准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https://d.book118.com/968132041137006040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2024-09-19T13:12:56.905</cp:lastPrinted>
  <dcterms:created xsi:type="dcterms:W3CDTF">2024-09-19T05:12:56Z</dcterms:created>
  <dcterms:modified xsi:type="dcterms:W3CDTF">2024-09-19T05:12:59Z</dcterms:modified>
</cp:coreProperties>
</file>