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24D64-3645-4631-BAB2-FA93CB46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D139F-4C77-47AA-9C2F-B2458B65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4DBC6-BAAA-4F9D-A6DD-779A1482D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49D8D-2048-4DCB-8CFE-65601924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A2CA2-708E-4E9E-AEE6-7AF3A803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75CD4-6AA9-4CCF-AC51-D368D598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E1BA5-0A70-47BF-9BEB-6786FE38E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FE44E-14BF-43A8-8314-362AD28CD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9C8E-8D7B-435E-80D8-A3FA9C61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CD44-386C-448A-8235-2F03F196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8014-3AFC-4585-B5CA-580C98E2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2063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王芳大语文系列阅读理解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王芳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语文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阅读理解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阅读理解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王芳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技巧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教学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掌握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分析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老师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设计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培养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王芳大语文系列阅读理解》是一本专为提高中小学生的阅读理解能力而设计的教材。本书以王芳老师的教育理念为核心，通过一系列精心设计的练习和活动，帮助学生培养阅读兴趣，提高阅读速度，加深对文章的理解，进而提升阅读理解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内容上，本书遵循了循序渐进的原则。从基础的阅读技巧入手，逐步引导学生掌握如何把握文章的主旨、理解作者的意图、分析文章的结构等。通过大量的实例和案例分析，使得抽象的阅读理解技巧变得生动具体，更易于学生理解和掌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本书还注重跨学科知识的整合。在阅读材料的选择上，不仅涵盖了文学、历史、科普等多个领域，还融入了社会热点问题，使学生在提高阅读理解能力的同时，也能拓宽知识面，培养综合素质。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值得一提的是，王芳老师在本书中还分享了自己多年来的教学经验和心得体会。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这些内容不仅有助于学生更好地理解阅读理解的方法和技巧，也为教师提供了一线的教学资源和教学建议。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总体来说，《王芳大语文系列阅读理解》是一本实用性强、指导意义深远的学习教材。无论是学生还是教师，都能从中获益匪浅。相信通过本书的学习，读者的阅读理解能力将会有显著的提高。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阅读是获取知识和拓宽视野的重要途径，特别是在语文学习中，阅读理解能力的高低直接影响到我们的成绩。而王芳大语文系列中的《阅读理解》这本书，则是一本能够帮助我们提高阅读理解能力的优秀教材。在这本书中，有许多精彩的摘录，让我们一起来欣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阅读的重要性。王芳老师指出：“阅读是获取知识的关键途径，也是培养语言能力的必备方法。”这句话提醒我们，在学习的过程中，要多读书、读好书，培养良好的阅读习惯和阅读兴趣。只有通过大量的阅读，才能够提高自己的语言感知能力和理解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介绍了阅读理解的方法和技巧。王芳老师认为：“阅读理解不仅仅是读懂文字表面的意思，更是深入理解作者的思想和情感。”她强调了“整体把握、细节分析、推理判断”等阅读技巧的重要性。这些技巧能够帮助我们在阅读时更好地把握文章的主旨和细节，深入理解作者的思想和情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再次，书中选取了许多优秀的文章作为范例。这些文章涵盖了各种题材和体裁，既有古典文学的经典之作，也有现代文学的佳作。通过这些范例，我们可以更好地理解阅读理解的方法和技巧，同时也可以学习到不同文章的语言表达和写作风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许多富有启发性的名言警句。这些名言警句不仅可以帮助我们更好地理解文章的内容和思想，还可以激发我们的思维和想象力。例如，“书山有路勤为径，学海无涯苦作舟”，这句话鼓励我们要勤奋学习、不断进取；“人生得一知己足矣”，这句话提醒我们要珍惜身边的朋友和知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王芳大语文系列阅读理解》这本书的精彩摘录涵盖了阅读的重要性、阅读理解的方法和技巧、优秀的文章范例以及富有启发性的名言警句等方面。通过学习这本书，我们可以提高自己的阅读理解能力，更好地把握文章的主旨和细节，深入理解作者的思想和情感。这本书也可以激发我们的思维和想象力，帮助我们在语文学习中取得更好的成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https://d.book118.com/968132063051006036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王芳大语文系列阅读理解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2024-09-15T16:09:37.386</cp:lastPrinted>
  <dcterms:created xsi:type="dcterms:W3CDTF">2024-09-15T08:09:37Z</dcterms:created>
  <dcterms:modified xsi:type="dcterms:W3CDTF">2024-09-15T08:09:45Z</dcterms:modified>
</cp:coreProperties>
</file>