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44E3A-85E4-4185-8B32-4B7369A9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EDEEB-CD5E-4808-B1E9-BE2F1647B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5DCBE-84D5-488B-A097-DE84B483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67959-6D58-4CF9-86CF-E4E05787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D27DD-5409-461C-AE6C-3A7E6FF78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8EBC1-EF15-4FA8-BBA1-0B4D06D7E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E127E-E727-46B1-B582-CE5C923E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E4E68-A5BA-423E-B447-3A8D3A268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623DB-7A5F-4106-AC61-DE620367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F16E0-4F8D-4928-BB6E-DDAB736C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831DD-3D2B-4CE5-994D-7382BBA3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4136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各项导管的护理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导管的种类和用途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导管的清洁与消毒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导管的固定与维护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导管的拔除与更换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导管护理是指对各种导管进行适当的清洁、消毒、固定和监测，以确保其正常运作，预防并发症的发生，并促进患者的康复。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导管护理对于患者的治疗和康复至关重要。导管可以用于输送药物、营养物质、血液等，维持患者的生命。如果导管护理不当，可能会导致感染、堵塞、脱落等并发症，影响患者的治疗和康复。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导管护理的定义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导管护理的重要性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一旦发现导管相关并发症，应及时处理，如更换导管、使用抗生素等。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在导管护理过程中，应严格遵守无菌操作原则，避免交叉感染。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监测异常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定期检查导管的通畅性和功能，以及观察是否有感染、堵塞等异常情况。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定期对导管及其周围皮肤进行清洁，保持干燥，避免细菌滋生。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固定良好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确保导管固定牢固，避免移动或扭曲，防止脱落。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导管护理的基本原则和注意事项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导管的种类和用途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37" r="1913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32" r="1503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呼吸机导管是一种用于辅助或替代自然呼吸的设备，通常用于治疗呼吸衰竭或呼吸困难的患者。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呼吸机导管通常插入气管内，通过机械通气来帮助患者呼吸。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护理时应注意保持导管通畅，定期检查导管固定和位置，避免移位或脱落。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同时应注意预防感染，定期更换导管和消毒设备。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呼吸机导管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胃管是一种用于向胃内注入食物或药物的管道，也用于抽取胃液。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胃管通常插入鼻腔至胃部，以提供营养或治疗某些疾病。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护理时应注意保持胃管通畅，定期检查固定和位置，避免移位或脱落。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同时应注意预防感染，定期更换胃管和消毒设备。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尿管是一种用于导尿的管道，通常用于排尿困难或无法自行排尿的患者。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尿管插入尿道内，以引流尿液。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护理时应注意保持尿管通畅，定期检查固定和位置，避免移位或脱落。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同时应注意预防感染，定期更换尿管和消毒设备。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引流管是一种用于引流体腔内液体的管道，如腹腔、胸腔等。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护理时应注意保持引流管通畅，定期检查固定和位置，避免移位或脱落。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引流管通常插入需要引流的部位，以排出液体或脓液。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同时应注意预防感染，定期更换引流袋和消毒设备。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其他导管包括各种监测导管、输液导管等，用于监测患者生理参数或进行药物治疗。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护理时应注意根据不同导管的用途和注意事项进行护理，保持导管通畅、固定良好、预防感染等。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其他导管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导管的清洁与消毒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每日对导管进行清洁，使用温水和中性肥皂，避免使用刺激性化学清洁剂。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清洁频率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21" r="168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根据导管类型和用途，确定清洁频率，如长期留置的导管应定期进行深度清洁。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使用柔软的棉球或海绵进行清洁，避免使用粗糙的布料或硬质工具。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导管的清洁方法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将导管浸泡在消毒液中，如70%乙醇或0.5%次氯酸钠溶液，浸泡时间根据消毒液种类和浓度而定。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使用紫外线消毒机对导管进行照射，注意保护眼睛和皮肤，避免紫外线直接照射。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使用环氧乙烷等化学气体对导管进行消毒，消毒后需进行通风处理。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化学气体消毒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导管的消毒方法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https://d.book118.com/968134136112006043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2024-09-23T09:12:45.326</cp:lastPrinted>
  <dcterms:created xsi:type="dcterms:W3CDTF">2024-09-23T01:12:45Z</dcterms:created>
  <dcterms:modified xsi:type="dcterms:W3CDTF">2024-09-23T01:12:47Z</dcterms:modified>
</cp:coreProperties>
</file>