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F7A9-E3FB-4D93-B16C-75657516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8666D-BC15-4AE2-8E58-2491762A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4C95D-5EB3-4325-886F-E1ECEA75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7B690-6129-4740-9616-C6D7306C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79E087-CF72-41CC-B270-C4B76415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CDE68-6F71-45B0-B4A5-87206A746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15D43-B1E9-4A8E-8896-D694FE5A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0E249-D856-47B5-BE25-58F08B7A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1FA6C-5F2F-4A34-A673-E42BDE48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865C9-E50D-4473-AB39-2D7609E8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B48A1-45A0-4B0C-994D-FE87A139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413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亢术后护理措施PPT\n## 1.甲亢疾病概述及术后护理的重要性\n### 1.1甲亢疾病的定义、病因及临床表现\n### 1.2甲亢手术的方法及适应症\n### 1.3术后护理对患者康复的重要性\n## 2.甲亢术后护理的基本原则和方法\n### 2.1术后护理的基本原则\n### 2.2术后护理的具体方法\n### 2.3术后护理的注意事项\n## 3.甲亢术后并发症的预防与护理\n### 3.1术后出血的预防与护理\n### 3.2术后感染的预防与护理\n### 3.3术后甲状腺功能低下的预防与护理\n## 4.甲亢术后患者的心理护理与康复指导\n### 4.1术后患者的心理特点及心理护理\n### 4.2术后患者的康复指导\n### 4.3术后患者的生活习惯调整及健康教育\n## 5.甲亢术后护理的案例分析\n### 5.1成功案例分享及经验总结\n### 5.2并发症案例分析及教训\n### 5.3护理措施改进及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甲亢术后护理措施PPT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甲亢疾病概述及术后护理的重要性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甲亢疾病的定义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甲状腺功能亢进症，简称甲亢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由于甲状腺激素分泌过多引起的一系列症状和体征</a:t>
                </a:r>
                <a:endParaRPr/>
              </a:p>
            </p:txBody>
          </p:sp>
          <p:sp>
            <p:nvSpPr>
              <p:cNvPr id="1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甲亢疾病的病因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免疫因素：如Graves病、慢性淋巴细胞性甲状腺炎等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碘摄入过多：如食物、水源中的碘含量过高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肿瘤因素：如甲状腺腺瘤、甲状腺癌等</a:t>
                </a:r>
                <a:endParaRPr/>
              </a:p>
            </p:txBody>
          </p:sp>
          <p:sp>
            <p:nvSpPr>
              <p:cNvPr id="1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甲亢疾病的临床表现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心悸、心动过速、高血压等心血管症状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食欲增加、消瘦、腹泻等消化系统症状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手抖、多汗、焦躁等神经系统症状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眼球突出、眼睑肿胀、视力下降等眼部症状</a:t>
                </a:r>
                <a:endParaRPr/>
              </a:p>
            </p:txBody>
          </p:sp>
          <p:sp>
            <p:nvSpPr>
              <p:cNvPr id="1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甲亢疾病的定义、病因及临床表现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甲亢手术的方法及适应症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甲亢手术的方法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腺叶切除术：切除部分或全部甲状腺腺叶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腺叶次全切除术：切除甲状腺腺叶的一部分，保留部分腺叶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放射性碘治疗：通过口服放射性碘剂，破坏甲状腺组织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甲亢手术的适应症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药物治疗无效或反复发作的甲亢患者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甲状腺肿大压迫周围器官，影响正常生活的患者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有恶性病变倾向或已经确诊为甲状腺癌的患者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术后出血、感染等并发症的预防和护理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术后甲状腺功能低下的预防和护理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促进患者身体功能的恢复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术后伤口护理，预防感染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合理安排患者的饮食和运动，促进康复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心理护理，帮助患者调整心态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康复指导，帮助患者恢复正常生活和工作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健康教育，提高患者的自我保健意识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甲亢术后护理的基本原则和方法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严密观察患者的生命体征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注意患者的意识状态，防止昏迷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保持呼吸道通畅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鼓励患者深呼吸，防止肺部感染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及时清理口腔分泌物，保持口腔清洁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防止出血和感染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密切观察伤口情况，如有出血及时处理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定期更换伤口敷料，保持伤口清洁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休息与体位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术后取平卧位，头颈部抬高，减轻颈部压力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术后6小时内避免头部活动，防止出血</a:t>
                </a:r>
                <a:endParaRPr/>
              </a:p>
            </p:txBody>
          </p:sp>
        </p:grpSp>
        <p:grpSp>
          <p:nvGrpSpPr>
            <p:cNvPr id="2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给予患者适当的止痛药物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采用分散注意力、放松心情等方法减轻疼痛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定期更换伤口敷料，如有红肿、渗液等异常情况及时报告</a:t>
                </a:r>
                <a:endParaRPr/>
              </a:p>
            </p:txBody>
          </p:sp>
        </p:grpSp>
      </p:grpSp>
      <p:pic>
        <p:nvPicPr>
          <p:cNvPr id="2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合理安排患者的饮食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高蛋白、高热量、富含维生素的饮食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避免辛辣、刺激性的食物</a:t>
                </a:r>
                <a:endParaRPr/>
              </a:p>
            </p:txBody>
          </p:sp>
          <p:sp>
            <p:nvSpPr>
              <p:cNvPr id="25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鼓励患者早期下床活动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术后24小时内下床活动，防止肺部感染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适当进行颈部运动，防止颈部肌肉僵硬</a:t>
                </a:r>
                <a:endParaRPr/>
              </a:p>
            </p:txBody>
          </p:sp>
          <p:sp>
            <p:nvSpPr>
              <p:cNvPr id="26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定期复查甲状腺功能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术后一周内复查甲状腺功能，调整药物剂量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术后一个月内复查甲状腺功能，评估康复情况</a:t>
                </a:r>
                <a:endParaRPr/>
              </a:p>
            </p:txBody>
          </p:sp>
          <p:sp>
            <p:nvSpPr>
              <p:cNvPr id="26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甲亢术后并发症的预防与护理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术前做好血小板检查，确保血小板正常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术后密切观察伤口情况，如有出血及时处理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伤口加压包扎，防止出血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如出血严重，及时报告医生，采取相应的处理措施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https://d.book118.com/968134137042006037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甲亢术后护理措施PPT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2024-09-17T01:15:29.664</cp:lastPrinted>
  <dcterms:created xsi:type="dcterms:W3CDTF">2024-09-16T17:15:29Z</dcterms:created>
  <dcterms:modified xsi:type="dcterms:W3CDTF">2024-09-16T17:15:31Z</dcterms:modified>
</cp:coreProperties>
</file>