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74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FF885-2937-4579-AAD6-4F6234F4F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77FDF-445A-48A6-95B9-7BAC1E0C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5EE4B-3C31-4269-8BE9-99CE5EDF9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E1EB1-5F99-4860-90B6-91388E75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C340A-B96B-414A-8B75-0DADDEC0D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8DF78-D081-4D99-A6D2-0E3FA7A5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502EA-7D95-43A2-94F3-B9F79C31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E3707-24DC-404C-A83D-FD09D4DA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01CEA-E0A9-4140-85B0-E0734B31E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A6E5D-BE87-4CA9-836C-79047945A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29734-73F7-4BF0-9918-9E525B12F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7451" r:id="rId2"/>
    <p:sldLayoutId id="2147517452" r:id="rId3"/>
    <p:sldLayoutId id="2147517453" r:id="rId4"/>
    <p:sldLayoutId id="2147517454" r:id="rId5"/>
    <p:sldLayoutId id="2147517455" r:id="rId6"/>
    <p:sldLayoutId id="2147517456" r:id="rId7"/>
    <p:sldLayoutId id="2147517457" r:id="rId8"/>
    <p:sldLayoutId id="2147517458" r:id="rId9"/>
    <p:sldLayoutId id="2147517459" r:id="rId10"/>
    <p:sldLayoutId id="21475174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503304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电磁感应现象的两类情况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电磁感应现象的发现和理论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电磁感应现象的未来发展前景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电磁感应现象的实验验证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电磁感应现象的应用实例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电磁感应现象的发现和理论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历史背景和发现过程</a:t>
            </a:r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历史背景：19世纪初，科学家们开始研究电和磁之间的关系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发现过程：丹麦物理学家奥斯特发现了电流的磁效应，而后法拉第发现了电磁感应现象，揭示了电和磁之间的相互转化关系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重要意义：电磁感应现象的发现，为后来的电磁学理论奠定了基础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影响：推动了电力工业、电气工业和无线电工业的迅猛发展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法拉第电磁感应定律</a:t>
            </a:r>
            <a:endParaRPr lang="zh-CN" altLang="en-US"/>
          </a:p>
        </p:txBody>
      </p:sp>
      <p:sp>
        <p:nvSpPr>
          <p:cNvPr id="104915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发现者：迈克尔·法拉第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应用领域：发电机、变压器、无线充电等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定律内容：变化的磁场会产生感应电动势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发现时间：1831年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麦克斯韦方程组</a:t>
            </a:r>
            <a:endParaRPr lang="zh-CN" altLang="en-US"/>
          </a:p>
        </p:txBody>
      </p:sp>
      <p:sp>
        <p:nvSpPr>
          <p:cNvPr id="10492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简介：麦克斯韦方程组是描述电磁场运动和变化的方程组，由英国物理学家麦克斯韦在19世纪提出。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内容：该方程组包括四个方程，分别描述了电场、磁场、电荷密度和电流密度的关系，以及电磁波的传播和辐射。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意义：麦克斯韦方程组是电磁学理论的基础，对于理解电磁波的传播、辐射和吸收等物理现象具有重要意义。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应用：麦克斯韦方程组广泛应用于物理学、工程学、电信等领域，对于现代科技的发展和应用起着至关重要的作用。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洛伦兹力公式</a:t>
            </a:r>
            <a:endParaRPr lang="zh-CN" altLang="en-US"/>
          </a:p>
        </p:txBody>
      </p:sp>
      <p:sp>
        <p:nvSpPr>
          <p:cNvPr id="10493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公式：F=q(E+v×B)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意义：描述带电粒子在磁场中受到的洛伦兹力的大小和方向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应用：解释电磁感应现象，如发电机和电动机的工作原理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推导：基于安培环路定律和法拉第电磁感应定律推导得出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电磁感应现象的实验验证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实验设计和原理</a:t>
            </a:r>
            <a:endParaRPr lang="zh-CN" altLang="en-US"/>
          </a:p>
        </p:txBody>
      </p:sp>
      <p:sp>
        <p:nvSpPr>
          <p:cNvPr id="10494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实验目的：验证电磁感应现象的存在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实验器材：线圈、磁铁、电流计等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实验步骤：将线圈连接到电流计上，将磁铁快速插入或拔出线圈，观察电流计的读数变化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实验原理：当磁铁插入或拔出线圈时，线圈中会产生感应电动势，从而产生感应电流，电流计的读数会发生变化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实验步骤和操作</a:t>
            </a:r>
            <a:endParaRPr lang="zh-CN" altLang="en-US"/>
          </a:p>
        </p:txBody>
      </p:sp>
      <p:sp>
        <p:nvSpPr>
          <p:cNvPr id="10495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连接电路：按照电路图将导线连接成闭合回路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准备实验器材：包括电源、导线、磁铁、电流表等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改变磁场：通过移动磁铁或改变磁铁的极性来改变磁场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观察电流表：观察电流表的变化，记录实验数据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实验结果和数据分析</a:t>
            </a:r>
            <a:endParaRPr lang="zh-CN" altLang="en-US"/>
          </a:p>
        </p:txBody>
      </p:sp>
      <p:sp>
        <p:nvSpPr>
          <p:cNvPr id="10496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实验数据：测量感应电动势与磁场变化的关系，记录实验数据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结果分析：分析实验数据，得出感应电动势与磁场变化的关系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结论：验证电磁感应现象，得出实验结论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误差分析：分析实验误差，评估实验结果的可靠性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https://d.book118.com/968135033047006025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电磁感应现象的两类情况</vt:lpstr>
      <vt:lpstr>目录</vt:lpstr>
      <vt:lpstr>单击添加章节标题</vt:lpstr>
      <vt:lpstr>电磁感应现象的发现和理论</vt:lpstr>
      <vt:lpstr>历史背景和发现过程</vt:lpstr>
      <vt:lpstr>法拉第电磁感应定律</vt:lpstr>
      <vt:lpstr>麦克斯韦方程组</vt:lpstr>
      <vt:lpstr>洛伦兹力公式</vt:lpstr>
      <vt:lpstr>电磁感应现象的实验验证</vt:lpstr>
      <vt:lpstr>实验设计和原理</vt:lpstr>
      <vt:lpstr>实验步骤和操作</vt:lpstr>
      <vt:lpstr>实验结果和数据分析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2024-09-01T23:05:13.955</cp:lastPrinted>
  <dcterms:created xsi:type="dcterms:W3CDTF">2024-09-01T15:05:13Z</dcterms:created>
  <dcterms:modified xsi:type="dcterms:W3CDTF">2024-09-01T15:05:16Z</dcterms:modified>
</cp:coreProperties>
</file>