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69845-CBD8-4B7D-8D63-AAA161DF6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6EA6E-6BE2-4065-BCE3-5E959E0DB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BA6B0-56BC-41FF-9D10-23D98BD10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34F09-9F9A-4FB4-9BC4-07FA42577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4E879D-1405-445E-BB0C-55C1167B7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38BD0E-788A-4070-853C-7315F0268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8EE335-69C1-435A-B210-1750424C5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C3783B-A12F-4057-A065-D1B601BDB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D851A7-A1A5-4F6F-8FF8-792FE24C7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E539E-BE33-4AD7-917E-08DDAF7AC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E0F005-B284-4233-9089-62784A72C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3503311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公司通讯费管理制度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通讯费管理制度总则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通讯费报销流程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通讯费标准与限额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违规与处罚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通讯费管理制度的优化建议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规范公司内部通讯费用的管理，确保合理使用和有效控制。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优化公司资源分配，提高资源利用效率。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保障公司利益，降低不必要的通讯费用支出。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2490" b="249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691" r="8691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210" r="1521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125" r="191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有助于提升公司财务管理水平，确保通讯费用的透明度和合规性。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125" b="112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有利于提高员工对通讯费用的重视程度，培养节约意识。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有助于提升公司形象，展示良好的企业管理和成本控制能力。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通讯费管理制度总则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公司全体员工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本制度适用于公司所有在职员工，包括正式员工、实习生、临时工等。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通讯费报销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本制度主要涉及公司员工因工作需要产生的通讯费报销，包括电话费、上网费、短信费等。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458" r="14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透明公开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通讯费管理制度应透明公开，员工有权了解、监督制度的执行情况。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合理报销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通讯费报销应遵循合理、必要原则，不得虚报、多报、冒领。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公司设立专门的通讯费管理部门，负责审核、报销员工的通讯费用。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https://d.book118.com/968135033112006046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2024-09-27T16:25:01.962</cp:lastPrinted>
  <dcterms:created xsi:type="dcterms:W3CDTF">2024-09-27T08:25:01Z</dcterms:created>
  <dcterms:modified xsi:type="dcterms:W3CDTF">2024-09-27T08:25:04Z</dcterms:modified>
</cp:coreProperties>
</file>