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CC697-2B53-467D-BBE5-A78F5FD91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749D9-49AD-40D2-B8B1-7F3ECC89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E01EB-EA56-4329-9E20-4D0018E6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03F37-15C9-4E1D-936D-FEBF8D0E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6707C-CDAB-48B6-96D3-FE434C507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CF3A15-AE16-4A6E-94F1-6806BF26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43622-1275-4C05-AF23-4575DA82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8D9B5-92DB-487B-9F0C-559553157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F6BF3-3900-42E5-8285-BE59EA1B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6DF78-7441-475D-952E-E01D84EE8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95D8D-9945-457E-BA42-6F091DF8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504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事故案例分析与防范\n## 1.护理事故的定义与分类\n### 1.1护理事故的定义及其重要性\n### 1.2护理事故的分类及原因分析\n### 1.3护理事故对患者及护理人员的影响\n## 2.护理事故案例分析\n### 2.1护理操作失误导致的事故案例\n### 2.2护理沟通不足导致的事故案例\n### 2.3护理设备与环境缺陷导致的事故案例\n## 3.护理事故的防范策略\n### 3.1加强护理人员的培训与教育\n### 3.2优化护理流程与沟通机制\n### 3.3改善护理设备与环境\n## 4.护理事故的处理与应对\n### 4.1护理事故的发现与报告\n### 4.2护理事故的调查与分析\n### 4.3护理事故的整改与预防\n## 5.护理安全文化建设与护理伦理\n### 5.1护理安全文化的建设与实践\n### 5.2护理伦理在护理事故防范中的作用\n### 5.3提高护理人员对护理安全的重视与责任感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护理事故案例分析与防范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护理事故的定义与分类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护理事故是指护理过程中发生的意外事件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包括护理操作失误、护理沟通不足、护理设备与环境缺陷等原因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导致患者身体损害、残疾甚至死亡的事故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护理事故的重要性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关系到患者的生命安全和健康恢复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影响护理人员的职业发展和医疗机构的声誉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增加医疗纠纷和赔偿的风险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护理事故的定义及其重要性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护理事故的分类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按事故原因分为：操作失误、沟通不足、设备与环境缺陷等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按事故严重程度分为：一般事故、严重事故、重大事故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护理事故的原因分析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操作失误：护理人员技能不熟练、执行医嘱不当、观察病情不仔细等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沟通不足：护理人员与患者及家属沟通不及时、不准确、不充分等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设备与环境缺陷：护理设备老化、环境布局不合理、消毒隔离不到位等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护理事故的分类及原因分析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护理事故对患者及护理人员的影响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身体损害：如感染、出血、骨折等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心理伤害：如焦虑、恐惧、抑郁等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生命安全威胁：如严重过敏反应、窒息、心跳骤停等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对护理人员的影响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职业发展受阻：如受到处罚、调离岗位、取消晋升资格等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心理压力增加：如责任感、愧疚感、恐惧感等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团队凝聚力下降：如信任危机、相互指责、消极怠工等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护理事故案例分析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案例一：输液反应</a:t>
                </a:r>
                <a:endParaRPr/>
              </a:p>
            </p:txBody>
          </p:sp>
          <p:sp>
            <p:nvSpPr>
              <p:cNvPr id="22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原因：护理人员未严格执行查对制度，将药物输错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结果：患者出现严重过敏反应，经抢救后脱离生命危险</a:t>
                </a:r>
                <a:endParaRPr/>
              </a:p>
            </p:txBody>
          </p:sp>
        </p:grpSp>
        <p:grpSp>
          <p:nvGrpSpPr>
            <p:cNvPr id="22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案例二：伤口感染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原因：护理人员未严格遵循无菌操作原则，导致感染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结果：患者伤口化脓，延长住院时间，增加医疗费用</a:t>
                </a:r>
                <a:endParaRPr/>
              </a:p>
            </p:txBody>
          </p:sp>
        </p:grpSp>
        <p:grpSp>
          <p:nvGrpSpPr>
            <p:cNvPr id="22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案例三：患者坠床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原因：护理人员未妥善固定患者，导致患者坠床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结果：患者骨折，需手术治疗，影响康复进程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护理操作失误导致的事故案例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护理沟通不足导致的事故案例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案例一：误拔导管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原因：护理人员与患者沟通不足，未了解患者需求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结果：患者受到不必要的痛苦，延长治疗时间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案例二：延误救治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原因：护理人员未及时报告患者病情变化，导致延误救治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结果：患者病情加重，甚至危及生命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案例三：医疗纠纷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原因：护理人员与家属沟通不充分，导致家属对治疗不满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结果：引发医疗纠纷，影响医疗机构声誉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案例一：设备故障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原因：护理设备老化，未定期进行检查和维护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结果：患者治疗过程中出现意外，如电击、出血等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案例二：环境安全隐患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原因：护理环境布局不合理，存在安全隐患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结果：患者跌倒、烫伤等意外事件发生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案例三：消毒隔离不到位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原因：护理人员未严格遵守消毒隔离制度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结果：导致患者发生交叉感染，影响治疗效果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护理设备与环境缺陷导致的事故案例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护理事故的防范策略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加强护理人员的培训与教育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提高护理人员的技能水平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定期进行技能培训，考核合格后方可上岗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鼓励护理人员参加继续教育，提高学历和素质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加强护理人员的职业道德教育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培养护理人员的责任心和敬业精神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定期开展护理伦理和法律法规培训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https://d.book118.com/968135047005006036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护理事故案例分析与防范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2024-09-15T02:38:53.364</cp:lastPrinted>
  <dcterms:created xsi:type="dcterms:W3CDTF">2024-09-14T18:38:53Z</dcterms:created>
  <dcterms:modified xsi:type="dcterms:W3CDTF">2024-09-14T18:38:55Z</dcterms:modified>
</cp:coreProperties>
</file>