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F3D93-3BC4-4990-AB70-B7810D9A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3C045-EF6B-4D0F-96A3-D585EBB5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B6CC5-F2B4-4238-A37D-AF07D155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6165C-B028-4C65-9D14-34FE6F81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BF516-3860-4B99-BC63-03D43C19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486F5-9495-44A9-B53A-B167F995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FCC61-EA45-4716-ABE7-07F4B2F7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256FB-7A49-4BF5-B7FA-FDB96B3B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16178-1B03-4A1A-8A94-F20288A0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C2225-020A-473B-BE96-58EC9DC90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B0685-D3A4-47E8-A785-2E5CFF45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5137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餐饮行业发展趋势与2024年预测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餐饮业是指提供餐饮服务的行业，包括餐厅、快餐店、外卖店等。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根据经营类型和定位，可以分为高端餐饮、大众餐饮、主题餐厅等。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全球餐饮业市场规模庞大，涵盖了各种类型的餐饮企业和服务。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随着人们生活水平的提高和消费观念的转变，餐饮业市场规模不断扩大，尤其是在新兴市场国家。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26" r="164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消费者对于餐饮的需求越来越个性化和特色化，要求餐饮企业提供独特的菜品和用餐体验。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个性化与特色化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消费者对于健康和环保的关注度不断提高，要求餐饮企业提供健康、绿色的食品和服务。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健康与环保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随着互联网技术的发展，餐饮企业开始将线上和线下业务融合，提供更加便捷和智能的服务。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餐饮企业逐渐注重品牌建设和连锁经营，以提高品牌知名度和市场份额。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品牌化与连锁化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消费者越来越注重健康饮食，对低脂、低糖、有机、天然等健康食材的需求增加。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品质与体验并重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消费者不仅关注菜品品质，还注重用餐环境、服务质量等方面的体验。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线上点餐与外卖服务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随着移动互联网的普及，线上点餐和外卖服务成为消费者的重要选择。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品牌连锁化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品牌连锁餐饮企业凭借标准化、规模化的优势，逐渐占据市场份额。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跨界融合成为餐饮行业的新趋势，如美食与文化、娱乐、艺术等领域的结合。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社区化与个性化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社区餐饮和个性化定制成为市场细分领域的重要发展方向。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引入智能化和自动化设备，提高餐饮服务效率和质量。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智能化与自动化设备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通过大数据分析，实现精准的市场定位和个性化营销。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大数据分析与精准营销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移动支付和电子会员系统提升消费者便利性和忠诚度。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移动支付与电子会员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政府加强对餐饮行业的监管，推动行业规范发展。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政策监管加强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食品安全标准提高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食品安全法规不断完善，对食材来源、加工过程等方面的要求更加严格。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政府对环保政策的重视，促使餐饮企业采取节能减排措施。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政策法规与食品安全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2024年预测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随着消费者收入水平的提高和消费观念的转变，餐饮市场规模预计将继续保持增长态势。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餐饮市场将进一步细分，各类特色餐饮、主题餐厅、健康餐饮等将逐渐崭露头角。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餐饮企业将进一步拓展市场，从本地走向全国甚至全球。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地域扩张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https://d.book118.com/968135137112006026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2024-09-04T02:53:47.764</cp:lastPrinted>
  <dcterms:created xsi:type="dcterms:W3CDTF">2024-09-03T18:53:47Z</dcterms:created>
  <dcterms:modified xsi:type="dcterms:W3CDTF">2024-09-03T18:53:49Z</dcterms:modified>
</cp:coreProperties>
</file>