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9F3D3-0C26-481D-AC53-581960AC9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2DBDE-A637-455E-A41C-CCB8EB246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3F967-AFF5-48D6-A2A1-B430C7F0F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8BB8B-3F33-4D98-B8A5-70374C4D0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A0E466-42B1-4EAB-965D-A764FA6CD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32C46-9E6F-437B-8958-42AF84EDD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C4085-6D38-4D74-8DE6-5BA8188B8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88A43-C25E-4FBF-AD58-EBA8FB26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46ABA-3F49-4E57-8583-EA4BB86DB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112A6-0B62-4F95-9206-C11719FE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AFCBD-2DD0-45D9-9BC7-3B948E67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6040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财务员工年末考核个人工作总结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工作流程优化与改进建议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客户满意度与服务质量提升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个人发展规划与目标设定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总结反思与展望未来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本年度财务目标完成情况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营收目标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通过精确预测和有效管理，成功实现公司设定的年度营收目标，增长率超过预期。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在保障公司运营质量的前提下，成功降低各项成本支出，提高公司整体利润率。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优化现金流管理策略，确保公司现金流充足且稳定，满足日常运营和扩展需求。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按时完成月度、季度和年度财务报表的编制工作，确保报表数据的准确性和完整性。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积极协助外部审计机构进行年度审计工作，提供必要的财务资料和信息，确保审计工作的顺利进行。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对财务报表进行深入分析，发现潜在问题并提出改进建议，为管理层决策提供支持。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财务报表编制及准确性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10" r="9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78" r="71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财务分析与决策支持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运用财务分析工具和模型，对公司财务状况、经营成果和现金流量进行深入分析，为管理层提供有价值的决策依据。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预测与规划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参与公司未来发展规划的制定，提供财务预测和资金规划方面的专业建议。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识别和评估公司面临的财务风险，制定相应的风险管理策略，降低潜在损失。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按时完成各项税务申报工作，确保公司税务处理的合规性和准确性。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合理利用税收优惠政策，为公司节约税收支出，提高整体经济效益。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定期对公司财务和税务处理进行合规性检查，及时发现并纠正潜在问题，确保公司财务和税务工作的规范运行。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税务申报及合规性检查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通过不断学习和实践，我熟练掌握了会计核算、财务报表编制等基础财务知识，能够准确、高效地完成各项财务工作。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熟练掌握了基础财务知识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通过参加培训和实践锻炼，我逐渐掌握了财务分析的方法和技巧，能够对公司财务状况进行深入分析，为领导决策提供支持。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深入学习了财务分析技能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通过阅读专业书籍、参加行业交流等方式，我不断拓展了财务领域的视野，了解了最新的财务理念和方法，为公司财务管理水平的提升做出了贡献。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不断拓展了财务领域视野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财务知识学习及掌握程度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通过熟练掌握财务软件和工具，我提高了账务处理的效率，减少了人工操作的时间和错误率，保证了财务数据的准确性和及时性。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提高了账务处理效率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通过学习和实践，我逐渐掌握了税务筹划的方法和技巧，能够合理规避税收风险，为公司节约税收成本提供了有效的支持。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拓展了税务筹划能力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通过参与预算编制和执行过程，我逐渐增强了预算管理能力，能够制定合理的预算方案和执行计划，确保公司各项业务的顺利开展。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增强了预算管理能力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业务技能提高与拓展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与领导汇报工作及时准确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我能够及时、准确地向领导汇报工作进展情况和存在的问题，为领导决策提供了重要依据和支持。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与其他部门合作顺畅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在与其他部门合作过程中，我能够积极沟通、主动协调，确保各项工作的顺利开展和整体目标的达成。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与同事沟通协调顺畅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在工作中，我积极与同事沟通交流，协调处理各种问题和矛盾，保证了工作的顺利进行和团队氛围的和谐融洽。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沟通协调能力增强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148" b="21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我积极参加公司组织的各种团队活动，与团队成员建立了良好的关系，增强了团队凝聚力和向心力。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在工作中，我主动与同事分享自己的经验和知识，促进了团队成员之间的相互学习和共同进步。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主动分享经验和知识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我时刻关注团队整体目标和工作计划，尽自己所能为团队目标的实现贡献力量，体现了良好的团队协作精神。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为团队目标贡献力量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团队协作精神体现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工作流程优化与改进建议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667" r="1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财务分析缺乏深度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现有财务分析仅停留在数据表面，未深入挖掘背后原因，难以提供有效决策支持。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报销流程繁琐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员工报销需填写多张表格，审批环节多，周期长，影响工作效率。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报表编制过程中存在数据不准确、格式不统一等问题，影响决策效果。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现有流程梳理及问题分析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减少不必要的审批环节，合并相关表格，提高报销效率。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简化报销流程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制定统一的报表编制标准，加强数据核对与审查，确保报表质量。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规范财务报表编制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引入更先进的财务分析工具和方法，结合公司实际情况进行深入分析，提供有价值的决策支持。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加强财务分析深度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针对性改进措施提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实施效果评估及反馈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报销周期缩短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规范编制标准后，财务报表数据更准确、格式更统一，为决策提供了可靠依据。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报表质量提升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决策支持更有效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深入分析财务数据背后的原因后，提供的决策支持更具针对性和有效性。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通过简化流程，员工报销周期明显缩短，提高了工作效率。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https://d.book118.com/968136040027006026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2024-09-03T06:43:59.097</cp:lastPrinted>
  <dcterms:created xsi:type="dcterms:W3CDTF">2024-09-02T22:43:59Z</dcterms:created>
  <dcterms:modified xsi:type="dcterms:W3CDTF">2024-09-02T22:44:01Z</dcterms:modified>
</cp:coreProperties>
</file>