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46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tags" Target="../tags/tag9.xml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tags" Target="../tags/tag12.xml" /><Relationship Id="rId16" Type="http://schemas.openxmlformats.org/officeDocument/2006/relationships/tags" Target="../tags/tag13.xml" /><Relationship Id="rId17" Type="http://schemas.openxmlformats.org/officeDocument/2006/relationships/tags" Target="../tags/tag14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image" Target="../media/image3.svg" /><Relationship Id="rId7" Type="http://schemas.openxmlformats.org/officeDocument/2006/relationships/tags" Target="../tags/tag4.xml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5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7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8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image" Target="../media/image3.svg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5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5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5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2" Type="http://schemas.openxmlformats.org/officeDocument/2006/relationships/tags" Target="../tags/tag66.xml" /><Relationship Id="rId3" Type="http://schemas.openxmlformats.org/officeDocument/2006/relationships/image" Target="../media/image4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5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5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0.xml" /><Relationship Id="rId11" Type="http://schemas.openxmlformats.org/officeDocument/2006/relationships/tags" Target="../tags/tag91.xml" /><Relationship Id="rId12" Type="http://schemas.openxmlformats.org/officeDocument/2006/relationships/tags" Target="../tags/tag92.xml" /><Relationship Id="rId13" Type="http://schemas.openxmlformats.org/officeDocument/2006/relationships/tags" Target="../tags/tag93.xml" /><Relationship Id="rId14" Type="http://schemas.openxmlformats.org/officeDocument/2006/relationships/tags" Target="../tags/tag94.xml" /><Relationship Id="rId15" Type="http://schemas.openxmlformats.org/officeDocument/2006/relationships/tags" Target="../tags/tag95.xml" /><Relationship Id="rId16" Type="http://schemas.openxmlformats.org/officeDocument/2006/relationships/tags" Target="../tags/tag96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image" Target="../media/image3.svg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60A161-64F3-406F-8694-2D7DA7D05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22A081-D5F2-424F-A033-3EC3CB26D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26F5B3-5385-451B-9F74-FF27CFB9D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4DC163-3D53-49B8-BFB1-E5942CA62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D52AED-12C4-43E4-920B-1F9456BA0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270EDF-0655-40DC-BCA1-F23A7E77B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7FFE25-97F5-4B7A-8B22-CECA643D6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871A6B-3080-42CE-B536-400BD796C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8C5D12-0FA6-4FC0-876C-56B8829A7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700BF3-DCD4-4550-95FB-8E69C48DB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2B2AE8-8A7D-402D-8996-A0F9BBBC4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5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3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7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44" name="图形 43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59" name="椭圆 58"/>
          <p:cNvSpPr/>
          <p:nvPr>
            <p:custDataLst>
              <p:tags r:id="rId8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60" name="椭圆 59"/>
          <p:cNvSpPr/>
          <p:nvPr>
            <p:custDataLst>
              <p:tags r:id="rId9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1" name="椭圆 60"/>
          <p:cNvSpPr/>
          <p:nvPr>
            <p:custDataLst>
              <p:tags r:id="rId10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2" name="椭圆 61"/>
          <p:cNvSpPr/>
          <p:nvPr>
            <p:custDataLst>
              <p:tags r:id="rId11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9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8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9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72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7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59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60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1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2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11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9" name="图形 43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8" name="联系方式"/>
          <p:cNvSpPr txBox="1">
            <a:spLocks noGrp="1"/>
          </p:cNvSpPr>
          <p:nvPr>
            <p:ph type="body" idx="2"/>
            <p:custDataLst>
              <p:tags r:id="rId8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7" name="节编号"/>
          <p:cNvSpPr txBox="1"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1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5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10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7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8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6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5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3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7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44" name="图形 43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59" name="椭圆 58"/>
          <p:cNvSpPr/>
          <p:nvPr>
            <p:custDataLst>
              <p:tags r:id="rId8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60" name="椭圆 59"/>
          <p:cNvSpPr/>
          <p:nvPr>
            <p:custDataLst>
              <p:tags r:id="rId9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1" name="椭圆 60"/>
          <p:cNvSpPr/>
          <p:nvPr>
            <p:custDataLst>
              <p:tags r:id="rId10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2" name="椭圆 61"/>
          <p:cNvSpPr/>
          <p:nvPr>
            <p:custDataLst>
              <p:tags r:id="rId11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8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png" /><Relationship Id="rId13" Type="http://schemas.openxmlformats.org/officeDocument/2006/relationships/tags" Target="../tags/tag97.xml" /><Relationship Id="rId14" Type="http://schemas.openxmlformats.org/officeDocument/2006/relationships/image" Target="../media/image5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2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uFillTx/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14" Type="http://schemas.openxmlformats.org/officeDocument/2006/relationships/tags" Target="../tags/tag184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14" Type="http://schemas.openxmlformats.org/officeDocument/2006/relationships/tags" Target="../tags/tag197.xml" /><Relationship Id="rId15" Type="http://schemas.openxmlformats.org/officeDocument/2006/relationships/tags" Target="../tags/tag198.xml" /><Relationship Id="rId16" Type="http://schemas.openxmlformats.org/officeDocument/2006/relationships/tags" Target="../tags/tag199.xml" /><Relationship Id="rId17" Type="http://schemas.openxmlformats.org/officeDocument/2006/relationships/tags" Target="../tags/tag200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1.xml" /><Relationship Id="rId11" Type="http://schemas.openxmlformats.org/officeDocument/2006/relationships/tags" Target="../tags/tag222.xml" /><Relationship Id="rId12" Type="http://schemas.openxmlformats.org/officeDocument/2006/relationships/tags" Target="../tags/tag223.xml" /><Relationship Id="rId13" Type="http://schemas.openxmlformats.org/officeDocument/2006/relationships/tags" Target="../tags/tag224.xml" /><Relationship Id="rId14" Type="http://schemas.openxmlformats.org/officeDocument/2006/relationships/tags" Target="../tags/tag225.xml" /><Relationship Id="rId15" Type="http://schemas.openxmlformats.org/officeDocument/2006/relationships/tags" Target="../tags/tag226.xml" /><Relationship Id="rId16" Type="http://schemas.openxmlformats.org/officeDocument/2006/relationships/tags" Target="../tags/tag227.xml" /><Relationship Id="rId17" Type="http://schemas.openxmlformats.org/officeDocument/2006/relationships/tags" Target="../tags/tag228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1.xml" /><Relationship Id="rId11" Type="http://schemas.openxmlformats.org/officeDocument/2006/relationships/tags" Target="../tags/tag242.xml" /><Relationship Id="rId12" Type="http://schemas.openxmlformats.org/officeDocument/2006/relationships/tags" Target="../tags/tag243.xml" /><Relationship Id="rId13" Type="http://schemas.openxmlformats.org/officeDocument/2006/relationships/tags" Target="../tags/tag244.xml" /><Relationship Id="rId14" Type="http://schemas.openxmlformats.org/officeDocument/2006/relationships/tags" Target="../tags/tag245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tags" Target="../tags/tag237.xml" /><Relationship Id="rId7" Type="http://schemas.openxmlformats.org/officeDocument/2006/relationships/tags" Target="../tags/tag238.xml" /><Relationship Id="rId8" Type="http://schemas.openxmlformats.org/officeDocument/2006/relationships/tags" Target="../tags/tag239.xml" /><Relationship Id="rId9" Type="http://schemas.openxmlformats.org/officeDocument/2006/relationships/tags" Target="../tags/tag24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136143047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WPS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培养孩子的阅读习惯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29" name="矩形: 圆角 28"/>
          <p:cNvSpPr/>
          <p:nvPr>
            <p:custDataLst>
              <p:tags r:id="rId5"/>
            </p:custDataLst>
          </p:nvPr>
        </p:nvSpPr>
        <p:spPr>
          <a:xfrm>
            <a:off x="3818890" y="110299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5" name="序号"/>
          <p:cNvSpPr txBox="1"/>
          <p:nvPr>
            <p:custDataLst>
              <p:tags r:id="rId6"/>
            </p:custDataLst>
          </p:nvPr>
        </p:nvSpPr>
        <p:spPr>
          <a:xfrm>
            <a:off x="3892830" y="11484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6" name="标题"/>
          <p:cNvSpPr txBox="1"/>
          <p:nvPr>
            <p:custDataLst>
              <p:tags r:id="rId7"/>
            </p:custDataLst>
          </p:nvPr>
        </p:nvSpPr>
        <p:spPr>
          <a:xfrm>
            <a:off x="4750004" y="12138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7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阅读习惯的重要性</a:t>
            </a:r>
            <a:endParaRPr lang="zh-CN" altLang="en-US" sz="17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67" name="矩形: 圆角 28"/>
          <p:cNvSpPr/>
          <p:nvPr>
            <p:custDataLst>
              <p:tags r:id="rId8"/>
            </p:custDataLst>
          </p:nvPr>
        </p:nvSpPr>
        <p:spPr>
          <a:xfrm>
            <a:off x="3818890" y="213296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8" name="序号"/>
          <p:cNvSpPr txBox="1"/>
          <p:nvPr>
            <p:custDataLst>
              <p:tags r:id="rId9"/>
            </p:custDataLst>
          </p:nvPr>
        </p:nvSpPr>
        <p:spPr>
          <a:xfrm>
            <a:off x="3892830" y="217838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69" name="标题"/>
          <p:cNvSpPr txBox="1"/>
          <p:nvPr>
            <p:custDataLst>
              <p:tags r:id="rId10"/>
            </p:custDataLst>
          </p:nvPr>
        </p:nvSpPr>
        <p:spPr>
          <a:xfrm>
            <a:off x="4750004" y="224386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7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如何培养孩子的阅读习惯</a:t>
            </a:r>
            <a:endParaRPr lang="zh-CN" altLang="en-US" sz="17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71" name="矩形: 圆角 28"/>
          <p:cNvSpPr/>
          <p:nvPr>
            <p:custDataLst>
              <p:tags r:id="rId11"/>
            </p:custDataLst>
          </p:nvPr>
        </p:nvSpPr>
        <p:spPr>
          <a:xfrm>
            <a:off x="3818890" y="316293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73" name="序号"/>
          <p:cNvSpPr txBox="1"/>
          <p:nvPr>
            <p:custDataLst>
              <p:tags r:id="rId12"/>
            </p:custDataLst>
          </p:nvPr>
        </p:nvSpPr>
        <p:spPr>
          <a:xfrm>
            <a:off x="3892830" y="320835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74" name="标题"/>
          <p:cNvSpPr txBox="1"/>
          <p:nvPr>
            <p:custDataLst>
              <p:tags r:id="rId13"/>
            </p:custDataLst>
          </p:nvPr>
        </p:nvSpPr>
        <p:spPr>
          <a:xfrm>
            <a:off x="4750004" y="327383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7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家长在培养孩子阅读习惯中的作用</a:t>
            </a:r>
            <a:endParaRPr lang="zh-CN" altLang="en-US" sz="17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76" name="矩形: 圆角 28"/>
          <p:cNvSpPr/>
          <p:nvPr>
            <p:custDataLst>
              <p:tags r:id="rId14"/>
            </p:custDataLst>
          </p:nvPr>
        </p:nvSpPr>
        <p:spPr>
          <a:xfrm>
            <a:off x="3818890" y="419290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77" name="序号"/>
          <p:cNvSpPr txBox="1"/>
          <p:nvPr>
            <p:custDataLst>
              <p:tags r:id="rId15"/>
            </p:custDataLst>
          </p:nvPr>
        </p:nvSpPr>
        <p:spPr>
          <a:xfrm>
            <a:off x="3892830" y="423832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78" name="标题"/>
          <p:cNvSpPr txBox="1"/>
          <p:nvPr>
            <p:custDataLst>
              <p:tags r:id="rId16"/>
            </p:custDataLst>
          </p:nvPr>
        </p:nvSpPr>
        <p:spPr>
          <a:xfrm>
            <a:off x="4750004" y="430380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7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如何引导孩子从阅读中获取知识</a:t>
            </a:r>
            <a:endParaRPr lang="zh-CN" altLang="en-US" sz="17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80" name="矩形: 圆角 28"/>
          <p:cNvSpPr/>
          <p:nvPr>
            <p:custDataLst>
              <p:tags r:id="rId17"/>
            </p:custDataLst>
          </p:nvPr>
        </p:nvSpPr>
        <p:spPr>
          <a:xfrm>
            <a:off x="3818890" y="522287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81" name="序号"/>
          <p:cNvSpPr txBox="1"/>
          <p:nvPr>
            <p:custDataLst>
              <p:tags r:id="rId18"/>
            </p:custDataLst>
          </p:nvPr>
        </p:nvSpPr>
        <p:spPr>
          <a:xfrm>
            <a:off x="3892830" y="526829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82" name="标题"/>
          <p:cNvSpPr txBox="1"/>
          <p:nvPr>
            <p:custDataLst>
              <p:tags r:id="rId19"/>
            </p:custDataLst>
          </p:nvPr>
        </p:nvSpPr>
        <p:spPr>
          <a:xfrm>
            <a:off x="4750004" y="533377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如何通过阅读培养孩子的品格和价值观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阅读习惯的重要性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87500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提高语言和写作能力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阅读能够提高写作技巧，增强写作能力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阅读能够提高词汇量，增强语言表达能力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阅读能够提高理解能力，增强对文章的理解和分析能力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阅读能够提高思维能力，增强逻辑思维能力和创造性思维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开拓知识视野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阅读可以拓宽孩子的知识面，增加他们的知识储备。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阅读可以帮助孩子了解不同的文化、历史和科学知识。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阅读可以提高孩子的思维能力和创造力。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阅读可以帮助孩子更好地理解和掌握语言表达能力。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培养自主学习能力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自主学习能力的重要性：有助于孩子独立思考和解决问题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阅读习惯的培养：通过阅读，孩子可以自主学习新知识和技能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阅读习惯的培养方法：家长应引导孩子选择合适的书籍，并鼓励孩子自主阅读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阅读习惯的培养效果：孩子将逐渐养成自主学习的习惯，提高学习能力和综合素质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增强创造力和想象力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阅读能够激发孩子的想象力和创造力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阅读能够帮助孩子拓展思维，提高解决问题的能力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阅读能够培养孩子的创新意识和探索精神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阅读能够帮助孩子更好地理解和掌握知识，提高学习能力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如何培养孩子的阅读习惯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87500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创造良好的阅读环境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保持安静的阅读氛围：避免噪音干扰，让孩子专心阅读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家长以身作则：家长自己也要热爱阅读，给孩子树立榜样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提供丰富的阅读材料：包括书籍、杂志、报纸等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设立专门的阅读区域：如书房、阅读角等</a:t>
            </a:r>
            <a:endParaRPr lang="zh-CN" altLang="en-US" sz="2400">
              <a:latin typeface="+mn-ea"/>
              <a:ea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激发孩子的阅读兴趣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设定固定的阅读时间，如睡前、饭后等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选择孩子感兴趣的书籍，如童话、漫画等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创造良好的阅读环境，如安静的房间、舒适的座椅等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鼓励孩子分享阅读感受，如讲述故事、讨论问题等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定期阅读分享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家长和孩子一起阅读，共同分享阅读感受和心得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鼓励孩子与他人分享阅读体验，提高孩子的表达能力和社交能力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设定固定的阅读时间，如每周一次或每月一次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选择合适的阅读材料，如绘本、故事书、科普书籍等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鼓励孩子自主选择阅读材料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引导孩子发现阅读的乐趣，激发他们的阅读热情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提供多样化的阅读材料，让孩子自由选择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尊重孩子的阅读兴趣，不要强迫他们阅读不喜欢的书籍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鼓励孩子与他人分享阅读体验，增强他们的阅读自信心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家长在培养孩子阅读习惯中的作用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87500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引导孩子认识阅读的价值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帮助孩子选择合适的书籍，培养他们的阅读品味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鼓励孩子分享阅读感受，提高他们的阅读理解和表达能力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家长应以身作则，树立良好的阅读榜样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引导孩子了解阅读的重要性，激发他们的阅读兴趣</a:t>
            </a:r>
            <a:endParaRPr lang="zh-CN" altLang="en-US" sz="2400">
              <a:latin typeface="+mn-ea"/>
              <a:ea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https://d.book118.com/968136143047006024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&#10;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USESOURCEFORMAT_APPLY" val="0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0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00_5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00_5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00_5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00_5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1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00_5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39.xml><?xml version="1.0" encoding="utf-8"?>
<p:tagLst xmlns:p="http://schemas.openxmlformats.org/presentationml/2006/main">
  <p:tag name="KSO_WM_TEMPLATE_CATEGORY" val="custom"/>
  <p:tag name="KSO_WM_TEMPLATE_INDEX" val="2023030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71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4.xml><?xml version="1.0" encoding="utf-8"?>
<p:tagLst xmlns:p="http://schemas.openxmlformats.org/presentationml/2006/main">
  <p:tag name="KSO_WM_TEMPLATE_CATEGORY" val="custom"/>
  <p:tag name="KSO_WM_TEMPLATE_INDEX" val="2023030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32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5.xml><?xml version="1.0" encoding="utf-8"?>
<p:tagLst xmlns:p="http://schemas.openxmlformats.org/presentationml/2006/main">
  <p:tag name="KSO_WM_TEMPLATE_CATEGORY" val="custom"/>
  <p:tag name="KSO_WM_TEMPLATE_INDEX" val="20230300"/>
</p:tagLst>
</file>

<file path=ppt/tags/tag24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rtlCol="0" anchor="ctr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站酷文艺体</vt:lpstr>
      <vt:lpstr>MiSans Normal</vt:lpstr>
      <vt:lpstr>Wingdings</vt:lpstr>
      <vt:lpstr>Calibri Light</vt:lpstr>
      <vt:lpstr>微软雅黑</vt:lpstr>
      <vt:lpstr>Office Theme</vt:lpstr>
      <vt:lpstr>培养孩子的阅读习惯</vt:lpstr>
      <vt:lpstr>目录</vt:lpstr>
      <vt:lpstr>阅读习惯的重要性</vt:lpstr>
      <vt:lpstr>提高语言和写作能力</vt:lpstr>
      <vt:lpstr>开拓知识视野</vt:lpstr>
      <vt:lpstr>培养自主学习能力</vt:lpstr>
      <vt:lpstr>增强创造力和想象力</vt:lpstr>
      <vt:lpstr>如何培养孩子的阅读习惯</vt:lpstr>
      <vt:lpstr>创造良好的阅读环境</vt:lpstr>
      <vt:lpstr>激发孩子的阅读兴趣</vt:lpstr>
      <vt:lpstr>定期阅读分享</vt:lpstr>
      <vt:lpstr>鼓励孩子自主选择阅读材料</vt:lpstr>
      <vt:lpstr>家长在培养孩子阅读习惯中的作用</vt:lpstr>
      <vt:lpstr>引导孩子认识阅读的价值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2024-08-31T10:55:07.074</cp:lastPrinted>
  <dcterms:created xsi:type="dcterms:W3CDTF">2024-08-31T02:55:07Z</dcterms:created>
  <dcterms:modified xsi:type="dcterms:W3CDTF">2024-08-31T02:55:09Z</dcterms:modified>
</cp:coreProperties>
</file>