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E1803-3CAD-47E3-9D85-EDEC37C3A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874A8-761C-4F1F-B3E3-CC09AD414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B6A2B5-54BF-415D-88E6-1225ACD69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001DD-0096-4BBC-84DD-34906745F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1E88C0-DCC5-4878-ACE4-7CDB414D63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A6E987-D1C0-4B17-9E46-CB8D4AE104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32FCFB-485D-4340-BE82-A65AEF5118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F144D-982B-49C3-BB69-CC0D09BA1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D6D86-2D1B-4DDE-B8F0-B81036AD3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5DCF1-72E2-44A8-91B9-E66A3594A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DC74C-1191-4CE2-9C32-0B14EDD36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40044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重型机械制造的发展趋势</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行业概述与现状
 技术创新与驱动力
 自动化与智能制造
 环保、节能与可持续性
 产品质量与性能提升
 全球化与本地化发展
 行业竞争与合作机会
 未来展望与挑战应对</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行业概述与现状</a:t>
            </a:r>
          </a:p>
        </p:txBody>
      </p:sp>
      <p:sp>
        <p:nvSpPr>
          <p:cNvPr id="3" name="Subtitle 2"/>
          <p:cNvSpPr>
            <a:spLocks noGrp="1"/>
          </p:cNvSpPr>
          <p:nvPr>
            <p:ph type="subTitle" idx="1"/>
          </p:nvPr>
        </p:nvSpPr>
        <p:spPr/>
        <p:txBody>
          <a:bodyPr/>
          <a:lstStyle/>
          <a:p>
            <a:r>
              <a:t>重型机械制造的发展趋势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行业概述与现状</a:t>
            </a:r>
          </a:p>
        </p:txBody>
      </p:sp>
      <p:sp>
        <p:nvSpPr>
          <p:cNvPr id="3" name="Text Placeholder 2"/>
          <p:cNvSpPr>
            <a:spLocks noGrp="1"/>
          </p:cNvSpPr>
          <p:nvPr>
            <p:ph type="body" idx="1"/>
          </p:nvPr>
        </p:nvSpPr>
        <p:spPr/>
        <p:txBody>
          <a:bodyPr/>
          <a:lstStyle/>
          <a:p>
            <a:r>
              <a:t>行业概述</a:t>
            </a:r>
          </a:p>
        </p:txBody>
      </p:sp>
      <p:sp>
        <p:nvSpPr>
          <p:cNvPr id="4" name="Content Placeholder 3"/>
          <p:cNvSpPr>
            <a:spLocks noGrp="1"/>
          </p:cNvSpPr>
          <p:nvPr>
            <p:ph sz="half" idx="2"/>
          </p:nvPr>
        </p:nvSpPr>
        <p:spPr/>
        <p:txBody>
          <a:bodyPr/>
          <a:lstStyle/>
          <a:p>
            <a:r>
              <a:t>1.重型机械制造是支撑国家基础设施建设的关键产业，其产品广泛应用于交通、能源、矿山、冶金等领域。</a:t>
            </a:r>
          </a:p>
          <a:p>
            <a:r>
              <a:t>2.随着科技的快速发展，重型机械制造行业正面临着转型升级的压力，需要不断提高自身的技术水平和创新能力。</a:t>
            </a:r>
          </a:p>
          <a:p/>
        </p:txBody>
      </p:sp>
      <p:sp>
        <p:nvSpPr>
          <p:cNvPr id="5" name="Text Placeholder 4"/>
          <p:cNvSpPr>
            <a:spLocks noGrp="1"/>
          </p:cNvSpPr>
          <p:nvPr>
            <p:ph type="body" idx="3"/>
          </p:nvPr>
        </p:nvSpPr>
        <p:spPr/>
        <p:txBody>
          <a:bodyPr/>
          <a:lstStyle/>
          <a:p>
            <a:r>
              <a:t>行业现状</a:t>
            </a:r>
          </a:p>
        </p:txBody>
      </p:sp>
      <p:sp>
        <p:nvSpPr>
          <p:cNvPr id="6" name="Content Placeholder 5"/>
          <p:cNvSpPr>
            <a:spLocks noGrp="1"/>
          </p:cNvSpPr>
          <p:nvPr>
            <p:ph sz="half" idx="4"/>
          </p:nvPr>
        </p:nvSpPr>
        <p:spPr/>
        <p:txBody>
          <a:bodyPr/>
          <a:lstStyle/>
          <a:p>
            <a:r>
              <a:t>1.目前，重型机械制造行业面临着激烈的市场竞争，企业需要加强自身的成本管理，提高产品质量和服务水平，以增强市场竞争力。</a:t>
            </a:r>
          </a:p>
          <a:p>
            <a:r>
              <a:t>2.同时，行业还需要加强人才培养和引进，提高员工的技能水平和素质，为企业的可持续发展提供保障。</a:t>
            </a:r>
          </a:p>
          <a:p>
            <a:r>
              <a:t>3.除此之外，重型机械制造企业还需要加强与国际同行的交流与合作，了解国际市场的需求和趋势，为企业的国际化发展提供支持。</a:t>
            </a:r>
          </a:p>
          <a:p>
            <a:r>
              <a:t>以上内容仅供参考，具体需要根据实际情况进行调整和修改。希望能够帮助到您。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技术创新与驱动力</a:t>
            </a:r>
          </a:p>
        </p:txBody>
      </p:sp>
      <p:sp>
        <p:nvSpPr>
          <p:cNvPr id="3" name="Subtitle 2"/>
          <p:cNvSpPr>
            <a:spLocks noGrp="1"/>
          </p:cNvSpPr>
          <p:nvPr>
            <p:ph type="subTitle" idx="1"/>
          </p:nvPr>
        </p:nvSpPr>
        <p:spPr/>
        <p:txBody>
          <a:bodyPr/>
          <a:lstStyle/>
          <a:p>
            <a:r>
              <a:t>重型机械制造的发展趋势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技术创新与驱动力</a:t>
            </a:r>
          </a:p>
        </p:txBody>
      </p:sp>
      <p:sp>
        <p:nvSpPr>
          <p:cNvPr id="3" name="Content Placeholder 2"/>
          <p:cNvSpPr>
            <a:spLocks noGrp="1"/>
          </p:cNvSpPr>
          <p:nvPr>
            <p:ph sz="half" idx="2"/>
          </p:nvPr>
        </p:nvSpPr>
        <p:spPr/>
        <p:txBody>
          <a:bodyPr/>
          <a:lstStyle/>
          <a:p>
            <a:r>
              <a:t>1.增材制造技术能以更快速、更经济、更精确的方式生产复杂零件，对重型机械制造带来革命性的影响。</a:t>
            </a:r>
          </a:p>
          <a:p>
            <a:r>
              <a:t>2.增材制造使得设计更加灵活，优化了零部件的性能，减轻了重量，提高了生产效率。</a:t>
            </a:r>
          </a:p>
          <a:p>
            <a:r>
              <a:t>3.这一技术趋势需要高端的设备、材料和软件支持，企业需要加强技术研发和人才培养以跟上发展步伐。</a:t>
            </a:r>
          </a:p>
          <a:p/>
        </p:txBody>
      </p:sp>
      <p:sp>
        <p:nvSpPr>
          <p:cNvPr id="4" name="Text Placeholder 3"/>
          <p:cNvSpPr>
            <a:spLocks noGrp="1"/>
          </p:cNvSpPr>
          <p:nvPr>
            <p:ph type="body" idx="3"/>
          </p:nvPr>
        </p:nvSpPr>
        <p:spPr/>
        <p:txBody>
          <a:bodyPr/>
          <a:lstStyle/>
          <a:p>
            <a:r>
              <a:t>自动化与智能化</a:t>
            </a:r>
          </a:p>
        </p:txBody>
      </p:sp>
      <p:sp>
        <p:nvSpPr>
          <p:cNvPr id="5" name="Content Placeholder 4"/>
          <p:cNvSpPr>
            <a:spLocks noGrp="1"/>
          </p:cNvSpPr>
          <p:nvPr>
            <p:ph sz="half" idx="4"/>
          </p:nvPr>
        </p:nvSpPr>
        <p:spPr/>
        <p:txBody>
          <a:bodyPr/>
          <a:lstStyle/>
          <a:p>
            <a:r>
              <a:t>1.随着人工智能、机器学习和机器人技术的快速发展，重型机械制造正逐步实现自动化和智能化。</a:t>
            </a:r>
          </a:p>
          <a:p>
            <a:r>
              <a:t>2.智能化生产能大幅提高生产效率，减少人工干预，提升产品质量，降低生产成本。</a:t>
            </a:r>
          </a:p>
          <a:p>
            <a:r>
              <a:t>3.企业需要积极探索和实践智能化生产技术，以适应市场需求，提高竞争力。</a:t>
            </a:r>
          </a:p>
          <a:p/>
        </p:txBody>
      </p:sp>
      <p:sp>
        <p:nvSpPr>
          <p:cNvPr id="6" name="Text Placeholder 5"/>
          <p:cNvSpPr>
            <a:spLocks noGrp="1"/>
          </p:cNvSpPr>
          <p:nvPr>
            <p:ph type="body" idx="1"/>
          </p:nvPr>
        </p:nvSpPr>
        <p:spPr/>
        <p:txBody>
          <a:bodyPr/>
          <a:lstStyle/>
          <a:p>
            <a:r>
              <a:t>增材制造技术的应用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技术创新与驱动力</a:t>
            </a:r>
          </a:p>
        </p:txBody>
      </p:sp>
      <p:sp>
        <p:nvSpPr>
          <p:cNvPr id="3" name="Text Placeholder 2"/>
          <p:cNvSpPr>
            <a:spLocks noGrp="1"/>
          </p:cNvSpPr>
          <p:nvPr>
            <p:ph type="body" idx="1"/>
          </p:nvPr>
        </p:nvSpPr>
        <p:spPr/>
        <p:txBody>
          <a:bodyPr/>
          <a:lstStyle/>
          <a:p>
            <a:r>
              <a:t>绿色环保与可持续发展</a:t>
            </a:r>
          </a:p>
        </p:txBody>
      </p:sp>
      <p:sp>
        <p:nvSpPr>
          <p:cNvPr id="4" name="Content Placeholder 3"/>
          <p:cNvSpPr>
            <a:spLocks noGrp="1"/>
          </p:cNvSpPr>
          <p:nvPr>
            <p:ph sz="half" idx="2"/>
          </p:nvPr>
        </p:nvSpPr>
        <p:spPr/>
        <p:txBody>
          <a:bodyPr/>
          <a:lstStyle/>
          <a:p>
            <a:r>
              <a:t>1.随着环保意识的提高，重型机械制造企业需要关注生产过程中的环保问题，实现绿色生产。</a:t>
            </a:r>
          </a:p>
          <a:p>
            <a:r>
              <a:t>2.企业需要研发和使用低碳、环保的技术和材料，减少生产过程中的能源消耗和废弃物排放。</a:t>
            </a:r>
          </a:p>
          <a:p>
            <a:r>
              <a:t>3.绿色环保和可持续发展已成为企业形象和市场竞争力的重要组成部分，企业需要加强这方面的投入和管理。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自动化与智能制造</a:t>
            </a:r>
          </a:p>
        </p:txBody>
      </p:sp>
      <p:sp>
        <p:nvSpPr>
          <p:cNvPr id="3" name="Subtitle 2"/>
          <p:cNvSpPr>
            <a:spLocks noGrp="1"/>
          </p:cNvSpPr>
          <p:nvPr>
            <p:ph type="subTitle" idx="1"/>
          </p:nvPr>
        </p:nvSpPr>
        <p:spPr/>
        <p:txBody>
          <a:bodyPr/>
          <a:lstStyle/>
          <a:p>
            <a:r>
              <a:t>重型机械制造的发展趋势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自动化与智能制造</a:t>
            </a:r>
          </a:p>
        </p:txBody>
      </p:sp>
      <p:sp>
        <p:nvSpPr>
          <p:cNvPr id="3" name="Text Placeholder 2"/>
          <p:cNvSpPr>
            <a:spLocks noGrp="1"/>
          </p:cNvSpPr>
          <p:nvPr>
            <p:ph type="body" idx="1"/>
          </p:nvPr>
        </p:nvSpPr>
        <p:spPr/>
        <p:txBody>
          <a:bodyPr/>
          <a:lstStyle/>
          <a:p>
            <a:r>
              <a:t>自动化与智能制造在重型机械制造中的应用</a:t>
            </a:r>
          </a:p>
        </p:txBody>
      </p:sp>
      <p:sp>
        <p:nvSpPr>
          <p:cNvPr id="4" name="Content Placeholder 3"/>
          <p:cNvSpPr>
            <a:spLocks noGrp="1"/>
          </p:cNvSpPr>
          <p:nvPr>
            <p:ph sz="half" idx="2"/>
          </p:nvPr>
        </p:nvSpPr>
        <p:spPr/>
        <p:txBody>
          <a:bodyPr/>
          <a:lstStyle/>
          <a:p>
            <a:r>
              <a:t>1.自动化生产流程：重型机械制造正逐步实现生产流程的自动化，提高生产效率，减少人工成本。通过自动化设备与系统，实现生产线的智能化调度，优化生产资源配置，提高整体产能。</a:t>
            </a:r>
          </a:p>
          <a:p>
            <a:r>
              <a:t>2.智能监控与维护：借助物联网和传感器技术，实现对重型机械制造设备的实时监控，预测设备故障，提前进行维护保养，提高设备的使用寿命和稳定性。</a:t>
            </a:r>
          </a:p>
          <a:p/>
        </p:txBody>
      </p:sp>
      <p:sp>
        <p:nvSpPr>
          <p:cNvPr id="5" name="Text Placeholder 4"/>
          <p:cNvSpPr>
            <a:spLocks noGrp="1"/>
          </p:cNvSpPr>
          <p:nvPr>
            <p:ph type="body" idx="3"/>
          </p:nvPr>
        </p:nvSpPr>
        <p:spPr/>
        <p:txBody>
          <a:bodyPr/>
          <a:lstStyle/>
          <a:p>
            <a:r>
              <a:t>工业机器人在重型机械制造中的应用</a:t>
            </a:r>
          </a:p>
        </p:txBody>
      </p:sp>
      <p:sp>
        <p:nvSpPr>
          <p:cNvPr id="6" name="Content Placeholder 5"/>
          <p:cNvSpPr>
            <a:spLocks noGrp="1"/>
          </p:cNvSpPr>
          <p:nvPr>
            <p:ph sz="half" idx="4"/>
          </p:nvPr>
        </p:nvSpPr>
        <p:spPr/>
        <p:txBody>
          <a:bodyPr/>
          <a:lstStyle/>
          <a:p>
            <a:r>
              <a:t>1.工业机器人应用：工业机器人正逐渐成为重型机械制造生产线上的重要组成部分，能够完成危险、繁重和精度要求高的任务，提高生产效率和质量。</a:t>
            </a:r>
          </a:p>
          <a:p>
            <a:r>
              <a:t>2.柔性生产：工业机器人具有高度的灵活性和可编程性，能够根据生产任务的变化快速调整生产模式，实现柔性生产，满足多样化的市场需求。</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自动化与智能制造</a:t>
            </a:r>
          </a:p>
        </p:txBody>
      </p:sp>
      <p:sp>
        <p:nvSpPr>
          <p:cNvPr id="3" name="Text Placeholder 2"/>
          <p:cNvSpPr>
            <a:spLocks noGrp="1"/>
          </p:cNvSpPr>
          <p:nvPr>
            <p:ph type="body" idx="1"/>
          </p:nvPr>
        </p:nvSpPr>
        <p:spPr/>
        <p:txBody>
          <a:bodyPr/>
          <a:lstStyle/>
          <a:p>
            <a:r>
              <a:t>智能化信息技术与重型机械制造的融合</a:t>
            </a:r>
          </a:p>
        </p:txBody>
      </p:sp>
      <p:sp>
        <p:nvSpPr>
          <p:cNvPr id="4" name="Content Placeholder 3"/>
          <p:cNvSpPr>
            <a:spLocks noGrp="1"/>
          </p:cNvSpPr>
          <p:nvPr>
            <p:ph sz="half" idx="2"/>
          </p:nvPr>
        </p:nvSpPr>
        <p:spPr/>
        <p:txBody>
          <a:bodyPr/>
          <a:lstStyle/>
          <a:p>
            <a:r>
              <a:t>1.信息化管理系统：引入信息化管理系统，实现重型机械制造全过程的数字化管理，提高生产管理效率，降低生产成本。</a:t>
            </a:r>
          </a:p>
          <a:p>
            <a:r>
              <a:t>2.大数据分析与优化：通过收集和分析生产数据，发现生产过程中的问题和潜力，优化生产工艺和参数，提高重型机械制造的智能化水平。</a:t>
            </a:r>
          </a:p>
          <a:p>
            <a:r>
              <a:t>以上内容仅供参考，具体还需根据您的需求进行调整优化。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环保、节能与可持续性</a:t>
            </a:r>
          </a:p>
        </p:txBody>
      </p:sp>
      <p:sp>
        <p:nvSpPr>
          <p:cNvPr id="3" name="Subtitle 2"/>
          <p:cNvSpPr>
            <a:spLocks noGrp="1"/>
          </p:cNvSpPr>
          <p:nvPr>
            <p:ph type="subTitle" idx="1"/>
          </p:nvPr>
        </p:nvSpPr>
        <p:spPr/>
        <p:txBody>
          <a:bodyPr/>
          <a:lstStyle/>
          <a:p>
            <a:r>
              <a:t>重型机械制造的发展趋势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环保、节能与可持续性</a:t>
            </a:r>
          </a:p>
        </p:txBody>
      </p:sp>
      <p:sp>
        <p:nvSpPr>
          <p:cNvPr id="3" name="Text Placeholder 2"/>
          <p:cNvSpPr>
            <a:spLocks noGrp="1"/>
          </p:cNvSpPr>
          <p:nvPr>
            <p:ph type="body" idx="1"/>
          </p:nvPr>
        </p:nvSpPr>
        <p:spPr/>
        <p:txBody>
          <a:bodyPr/>
          <a:lstStyle/>
          <a:p>
            <a:r>
              <a:t>环保设计</a:t>
            </a:r>
          </a:p>
        </p:txBody>
      </p:sp>
      <p:sp>
        <p:nvSpPr>
          <p:cNvPr id="4" name="Content Placeholder 3"/>
          <p:cNvSpPr>
            <a:spLocks noGrp="1"/>
          </p:cNvSpPr>
          <p:nvPr>
            <p:ph sz="half" idx="2"/>
          </p:nvPr>
        </p:nvSpPr>
        <p:spPr/>
        <p:txBody>
          <a:bodyPr/>
          <a:lstStyle/>
          <a:p>
            <a:r>
              <a:t>1.重型机械制造过程中，应更注重环保设计，减少生产过程中的废弃物排放和能源消耗。</a:t>
            </a:r>
          </a:p>
          <a:p>
            <a:r>
              <a:t>2.采用可回收材料和环保工艺，提高设备的可回收性，降低对环境的影响。</a:t>
            </a:r>
          </a:p>
          <a:p>
            <a:r>
              <a:t>3.加强设备使用过程中的废气、废水治理，确保设备运行过程中的排放物达到国家标准。</a:t>
            </a:r>
          </a:p>
          <a:p/>
        </p:txBody>
      </p:sp>
      <p:sp>
        <p:nvSpPr>
          <p:cNvPr id="5" name="Text Placeholder 4"/>
          <p:cNvSpPr>
            <a:spLocks noGrp="1"/>
          </p:cNvSpPr>
          <p:nvPr>
            <p:ph type="body" idx="3"/>
          </p:nvPr>
        </p:nvSpPr>
        <p:spPr/>
        <p:txBody>
          <a:bodyPr/>
          <a:lstStyle/>
          <a:p>
            <a:r>
              <a:t>节能技术</a:t>
            </a:r>
          </a:p>
        </p:txBody>
      </p:sp>
      <p:sp>
        <p:nvSpPr>
          <p:cNvPr id="6" name="Content Placeholder 5"/>
          <p:cNvSpPr>
            <a:spLocks noGrp="1"/>
          </p:cNvSpPr>
          <p:nvPr>
            <p:ph sz="half" idx="4"/>
          </p:nvPr>
        </p:nvSpPr>
        <p:spPr/>
        <p:txBody>
          <a:bodyPr/>
          <a:lstStyle/>
          <a:p>
            <a:r>
              <a:t>1.研发和应用新型节能技术，提高重型机械制造设备的能效，降低能耗。</a:t>
            </a:r>
          </a:p>
          <a:p>
            <a:r>
              <a:t>2.优化设备设计，减少设备运行过程中的摩擦和阻力，从而降低能源消耗。</a:t>
            </a:r>
          </a:p>
          <a:p>
            <a:r>
              <a:t>3.使用高效节能电机和传动系统，提高设备的动力效率和能量利用率。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环保、节能与可持续性</a:t>
            </a:r>
          </a:p>
        </p:txBody>
      </p:sp>
      <p:sp>
        <p:nvSpPr>
          <p:cNvPr id="3" name="Text Placeholder 2"/>
          <p:cNvSpPr>
            <a:spLocks noGrp="1"/>
          </p:cNvSpPr>
          <p:nvPr>
            <p:ph type="body" idx="1"/>
          </p:nvPr>
        </p:nvSpPr>
        <p:spPr/>
        <p:txBody>
          <a:bodyPr/>
          <a:lstStyle/>
          <a:p>
            <a:r>
              <a:t>可持续性评估</a:t>
            </a:r>
          </a:p>
        </p:txBody>
      </p:sp>
      <p:sp>
        <p:nvSpPr>
          <p:cNvPr id="4" name="Content Placeholder 3"/>
          <p:cNvSpPr>
            <a:spLocks noGrp="1"/>
          </p:cNvSpPr>
          <p:nvPr>
            <p:ph sz="half" idx="2"/>
          </p:nvPr>
        </p:nvSpPr>
        <p:spPr/>
        <p:txBody>
          <a:bodyPr/>
          <a:lstStyle/>
          <a:p>
            <a:r>
              <a:t>1.对重型机械制造设备进行可持续性评估，确保设备在整个生命周期内符合环保和节能要求。</a:t>
            </a:r>
          </a:p>
          <a:p>
            <a:r>
              <a:t>2.建立可持续性评估标准和指标体系，对设备的设计、制造、使用、回收等全过程进行评估。</a:t>
            </a:r>
          </a:p>
          <a:p>
            <a:r>
              <a:t>3.鼓励企业采用可持续性评估方法，提高重型机械制造行业的整体可持续性水平。</a:t>
            </a:r>
          </a:p>
          <a:p/>
        </p:txBody>
      </p:sp>
      <p:sp>
        <p:nvSpPr>
          <p:cNvPr id="5" name="Text Placeholder 4"/>
          <p:cNvSpPr>
            <a:spLocks noGrp="1"/>
          </p:cNvSpPr>
          <p:nvPr>
            <p:ph type="body" idx="3"/>
          </p:nvPr>
        </p:nvSpPr>
        <p:spPr/>
        <p:txBody>
          <a:bodyPr/>
          <a:lstStyle/>
          <a:p>
            <a:r>
              <a:t>循环经济</a:t>
            </a:r>
          </a:p>
        </p:txBody>
      </p:sp>
      <p:sp>
        <p:nvSpPr>
          <p:cNvPr id="6" name="Content Placeholder 5"/>
          <p:cNvSpPr>
            <a:spLocks noGrp="1"/>
          </p:cNvSpPr>
          <p:nvPr>
            <p:ph sz="half" idx="4"/>
          </p:nvPr>
        </p:nvSpPr>
        <p:spPr/>
        <p:txBody>
          <a:bodyPr/>
          <a:lstStyle/>
          <a:p>
            <a:r>
              <a:t>1.重型机械制造企业应积极参与循环经济，实现废物的减量化、资源化和无害化。</a:t>
            </a:r>
          </a:p>
          <a:p>
            <a:r>
              <a:t>2.采用再制造技术，对废旧设备进行修复和改造，提高设备的再利用率。</a:t>
            </a:r>
          </a:p>
          <a:p>
            <a:r>
              <a:t>3.加强产业链合作，形成资源循环利用的产业链，降低重型机械制造过程中对环境的影响。</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环保、节能与可持续性</a:t>
            </a:r>
          </a:p>
        </p:txBody>
      </p:sp>
      <p:sp>
        <p:nvSpPr>
          <p:cNvPr id="3" name="Text Placeholder 2"/>
          <p:cNvSpPr>
            <a:spLocks noGrp="1"/>
          </p:cNvSpPr>
          <p:nvPr>
            <p:ph type="body" idx="1"/>
          </p:nvPr>
        </p:nvSpPr>
        <p:spPr/>
        <p:txBody>
          <a:bodyPr/>
          <a:lstStyle/>
          <a:p>
            <a:r>
              <a:t>绿色供应链管理</a:t>
            </a:r>
          </a:p>
        </p:txBody>
      </p:sp>
      <p:sp>
        <p:nvSpPr>
          <p:cNvPr id="4" name="Content Placeholder 3"/>
          <p:cNvSpPr>
            <a:spLocks noGrp="1"/>
          </p:cNvSpPr>
          <p:nvPr>
            <p:ph sz="half" idx="2"/>
          </p:nvPr>
        </p:nvSpPr>
        <p:spPr/>
        <p:txBody>
          <a:bodyPr/>
          <a:lstStyle/>
          <a:p>
            <a:r>
              <a:t>1.重型机械制造企业应建立绿色供应链管理体系，要求供应商符合环保和节能要求。</a:t>
            </a:r>
          </a:p>
          <a:p>
            <a:r>
              <a:t>2.加强与供应商的沟通与合作，共同推进环保和节能技术的应用。</a:t>
            </a:r>
          </a:p>
          <a:p>
            <a:r>
              <a:t>3.定期对供应商进行评估和审核，确保供应商的环保和节能措施得到有效执行。</a:t>
            </a:r>
          </a:p>
          <a:p/>
        </p:txBody>
      </p:sp>
      <p:sp>
        <p:nvSpPr>
          <p:cNvPr id="5" name="Text Placeholder 4"/>
          <p:cNvSpPr>
            <a:spLocks noGrp="1"/>
          </p:cNvSpPr>
          <p:nvPr>
            <p:ph type="body" idx="3"/>
          </p:nvPr>
        </p:nvSpPr>
        <p:spPr/>
        <p:txBody>
          <a:bodyPr/>
          <a:lstStyle/>
          <a:p>
            <a:r>
              <a:t>智能化与环保节能融合</a:t>
            </a:r>
          </a:p>
        </p:txBody>
      </p:sp>
      <p:sp>
        <p:nvSpPr>
          <p:cNvPr id="6" name="Content Placeholder 5"/>
          <p:cNvSpPr>
            <a:spLocks noGrp="1"/>
          </p:cNvSpPr>
          <p:nvPr>
            <p:ph sz="half" idx="4"/>
          </p:nvPr>
        </p:nvSpPr>
        <p:spPr/>
        <p:txBody>
          <a:bodyPr/>
          <a:lstStyle/>
          <a:p>
            <a:r>
              <a:t>1.利用智能化技术，提高重型机械制造设备的环保和节能性能。</a:t>
            </a:r>
          </a:p>
          <a:p>
            <a:r>
              <a:t>2.通过智能化监测和控制系统，优化设备运行参数，降低能耗和排放。</a:t>
            </a:r>
          </a:p>
          <a:p>
            <a:r>
              <a:t>3.加强智能化技术与环保节能技术的融合创新，推动重型机械制造行业的绿色化发展。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https://d.book118.com/968140044057006032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行业概述与现状</vt:lpstr>
      <vt:lpstr> 行业概述与现状</vt:lpstr>
      <vt:lpstr> 技术创新与驱动力</vt:lpstr>
      <vt:lpstr> 技术创新与驱动力</vt:lpstr>
      <vt:lpstr> 技术创新与驱动力</vt:lpstr>
      <vt:lpstr> 自动化与智能制造</vt:lpstr>
      <vt:lpstr> 自动化与智能制造</vt:lpstr>
      <vt:lpstr> 自动化与智能制造</vt:lpstr>
      <vt:lpstr> 环保、节能与可持续性</vt:lpstr>
      <vt:lpstr> 环保、节能与可持续性</vt:lpstr>
      <vt:lpstr> 环保、节能与可持续性</vt:lpstr>
      <vt:lpstr> 环保、节能与可持续性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2024-09-09T22:44:21.435</cp:lastPrinted>
  <dcterms:created xsi:type="dcterms:W3CDTF">2024-09-09T14:44:21Z</dcterms:created>
  <dcterms:modified xsi:type="dcterms:W3CDTF">2024-09-09T14:44:23Z</dcterms:modified>
</cp:coreProperties>
</file>