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66F91-8D2D-4A4F-B484-8A8D08724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283C8-54AD-4D5D-AFF4-722A8E329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06D7C-D9D1-40D5-8051-1D0827DE2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99D9B-A0CB-44E1-A0B4-F9570B4DC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BDAC16-82CB-4F6B-94F9-5A9C9FE60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C87208-1F47-4871-9D6B-B28566CFD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E0144E-88F7-4D6F-89A3-8FDAC53F3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569DF-EA02-48A0-990C-81639B54B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9C0C20-FF6F-4606-90DB-7DA80CBA9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D3707-BF0F-4AE4-95CE-DF31BFAA8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D9AED-9EED-45C6-A0FC-B612B9CA2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4005504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中暑的急救与护理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中暑的急救措施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如何预防中暑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中暑的并发症及处理方法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中暑是指在高温环境下，由于体内热量过度积蓄而引发的神经系统、心血管系统及呼吸系统等全身性疾病。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中暑通常发生在高温、高湿度、通风不良的环境中，由于体内热量无法有效散发，导致体温调节中枢失控，引发一系列症状。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体温略升高，出现头晕、恶心、呕吐、乏力等症状，但神志清醒。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轻度中暑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中度中暑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重度中暑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体温明显升高，出现痉挛、晕厥、意识模糊等症状。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体温急剧升高，出现昏迷、休克、呼吸衰竭等症状，甚至可能导致死亡。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748" b="14748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头痛、头晕、恶心、呕吐。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心慌、气短、乏力。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口渴、多汗。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体温升高，严重时可出现高热、昏迷等症状。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中暑的急救措施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迅速转移至阴凉处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转移到阴凉处后，让中暑者平躺，并抬高头部，以增加脑部供血。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迅速将中暑者从高温环境转移到阴凉通风处，避免继续暴露在高温下。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99" b="27699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补充水分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给中暑者补充足够的水分，以预防脱水。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如果中暑者意识清醒，可以给予含电解质的运动饮料，以补充流失的盐分和矿物质。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88" r="256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用冰袋或冰毛巾敷在头部、颈部、腋下、腹股沟等部位，帮助降低体温。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注意不要将冰袋直接敷在皮肤上，以免造成局部冻伤。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冰敷降温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催吐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如果中暑者出现恶心、呕吐等症状，可以尝试催吐，以帮助清除胃内的有害物质。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注意不要强行催吐，以免引起误吸或窒息。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中暑的护理方法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https://d.book118.com/968140055040006031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2024-09-08T03:01:44.292</cp:lastPrinted>
  <dcterms:created xsi:type="dcterms:W3CDTF">2024-09-07T19:01:44Z</dcterms:created>
  <dcterms:modified xsi:type="dcterms:W3CDTF">2024-09-07T19:01:46Z</dcterms:modified>
</cp:coreProperties>
</file>