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1B0DF5-988A-4761-BEFE-4256FE7D9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D8922-ED7E-4C46-9167-0BCC940C4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454378-DD83-4E7B-81D1-976F6ABBA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60BBC9-B159-47D8-AD7F-5C7E96304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FEF5D5-5C69-4DDF-8D2A-4EFF391D8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69D163-C9F9-4E79-B9D1-BF92727224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B1ED28-3036-4C03-AC2F-3821295CD9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A6A8D2-D2B0-47E4-ADAC-AB5FD4141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22D1B-2C14-4937-8F13-5FAEBC1C7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784F6-5E7A-4C2B-B5F1-BE7C34EFB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69375-F067-4AC3-A25F-E2A56B8BB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401151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课件电子对抗技术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电子对抗技术概述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电子对抗技术分类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电子对抗技术原理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电子对抗技术发展趋势</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电子对抗技术应用案例</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电子对抗技术概述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61" r="290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电子对抗技术是指利用电子设备或器材进行信息侦察、干扰、摧毁和防御的综合性技术。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电子对抗技术具有高度综合性、隐蔽性和快速反应性，能够实现信息优势和决策优势，在现代战争中具有重要作用。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20世纪80年代至今，电子对抗技术逐渐成熟，成为现代战争中的重要手段。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20世纪50年代，电子对抗技术开始起步，主要应用于雷达干扰和侦察。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20世纪60年代至70年代，电子对抗技术得到快速发展，广泛应用于通信、导航等领域。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电子对抗技术的发展历程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587" b="125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利用电子侦察设备对敌方雷达、通信等电子设备进行侦察和定位，获取情报。</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战场侦察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对敌方通信系统进行干扰，破坏其正常通信，造成信息传递障碍。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通信干扰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对敌方导航系统进行干扰，使其失去正确的定位能力。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导航干扰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利用电子攻击武器对敌方电子设备进行摧毁，削弱其战斗力。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防御摧毁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电子对抗技术的应用场景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电子对抗技术分类</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通信对抗是指利用电子技术手段对敌方通信系统进行干扰、欺骗和窃取情报等行动，以达到削弱或摧毁敌方通信能力的目的。</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无线电通信对抗主要采用干扰、欺骗和窃取等手段，使敌方无线电通信设备无法正常工作或传递错误信息。</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通信对抗</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通信对抗主要包括无线电通信对抗和卫星通信对抗等。</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卫星通信对抗主要通过干扰、摧毁或窃取等手段，削弱或摧毁敌方卫星通信系统。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雷达对抗</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雷达对抗是指利用电子技术手段对敌方雷达系统进行干扰、欺骗和摧毁等行动，以达到削弱或摧毁敌方雷达探测能力的目的。</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雷达对抗主要包括无源对抗和有源对抗等。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无源对抗主要采用干扰箔条、反射器和干扰机等手段，使敌方雷达无法正常工作或传递错误信息。</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有源对抗主要通过发射虚假信号、干扰脉冲等手段，欺骗或摧毁敌方雷达系统。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光电对抗</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光电对抗是指利用光电技术手段对敌方光电侦察和光电制导武器进行干扰、欺骗和摧毁等行动，以达到削弱或摧毁敌方光电侦察和制导能力的目的。</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红外对抗主要通过干扰、欺骗和摧毁等手段，削弱或摧毁敌方红外侦察和制导系统。</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激光对抗主要采用干扰、欺骗和摧毁等手段，使敌方激光制导武器无法正常工作或传递错误信息。</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光电对抗主要包括激光对抗和红外对抗等。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导航对抗主要包括无线电导航对抗和卫星导航对抗等。</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无线电导航对抗主要采用干扰、欺骗和摧毁等手段，使敌方无线电导航设备无法正常工作或传递错误信息。</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卫星导航对抗主要通过干扰、摧毁或窃取等手段，削弱或摧毁敌方卫星导航系统。</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导航对抗是指利用电子技术手段对敌方导航系统进行干扰、欺骗和摧毁等行动，以达到削弱或摧毁敌方导航能力的目的。</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导航对抗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3829054"/>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声纳对抗</a:t>
              </a:r>
            </a:p>
          </p:txBody>
        </p:sp>
      </p:grpSp>
      <p:grpSp>
        <p:nvGrpSpPr>
          <p:cNvPr id="29" name="Group 29"/>
          <p:cNvGrpSpPr/>
          <p:nvPr/>
        </p:nvGrpSpPr>
        <p:grpSpPr>
          <a:xfrm>
            <a:off x="1463704" y="1448856"/>
            <a:ext cx="3286271" cy="1654845"/>
            <a:chOff x="1463704" y="1448856"/>
            <a:chExt cx="3286271" cy="1654845"/>
          </a:xfrm>
        </p:grpSpPr>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声纳对抗是指利用声学技术手段对敌方声纳系统进行干扰、欺骗和摧毁等行动，以达到削弱或摧毁敌方声纳探测能力的目的。</a:t>
              </a:r>
            </a:p>
          </p:txBody>
        </p:sp>
      </p:grpSp>
      <p:grpSp>
        <p:nvGrpSpPr>
          <p:cNvPr id="31" name="Group 31"/>
          <p:cNvGrpSpPr/>
          <p:nvPr/>
        </p:nvGrpSpPr>
        <p:grpSpPr>
          <a:xfrm>
            <a:off x="1463704" y="3727865"/>
            <a:ext cx="3286271" cy="1654845"/>
            <a:chOff x="1463704" y="3727865"/>
            <a:chExt cx="3286271" cy="1654845"/>
          </a:xfrm>
        </p:grpSpPr>
        <p:sp>
          <p:nvSpPr>
            <p:cNvPr id="32" name="TextBox 32"/>
            <p:cNvSpPr txBox="1"/>
            <p:nvPr/>
          </p:nvSpPr>
          <p:spPr>
            <a:xfrm>
              <a:off x="1463704" y="3727865"/>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有源干扰主要通过发射虚假声信号、噪声等手段，干扰或欺骗敌方声纳系统。</a:t>
              </a:r>
            </a:p>
          </p:txBody>
        </p:sp>
      </p:grpSp>
      <p:grpSp>
        <p:nvGrpSpPr>
          <p:cNvPr id="33" name="Group 33"/>
          <p:cNvGrpSpPr/>
          <p:nvPr/>
        </p:nvGrpSpPr>
        <p:grpSpPr>
          <a:xfrm>
            <a:off x="7550760" y="2585189"/>
            <a:ext cx="3286271" cy="1654845"/>
            <a:chOff x="7550760" y="2585189"/>
            <a:chExt cx="3286271" cy="1654845"/>
          </a:xfrm>
        </p:grpSpPr>
        <p:sp>
          <p:nvSpPr>
            <p:cNvPr id="34" name="TextBox 34"/>
            <p:cNvSpPr txBox="1"/>
            <p:nvPr/>
          </p:nvSpPr>
          <p:spPr>
            <a:xfrm>
              <a:off x="7550760" y="2585189"/>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声纳对抗主要包括有源干扰和无源干扰等。</a:t>
              </a:r>
            </a:p>
          </p:txBody>
        </p:sp>
      </p:grpSp>
      <p:grpSp>
        <p:nvGrpSpPr>
          <p:cNvPr id="35" name="Group 35"/>
          <p:cNvGrpSpPr/>
          <p:nvPr/>
        </p:nvGrpSpPr>
        <p:grpSpPr>
          <a:xfrm>
            <a:off x="7605123" y="4841661"/>
            <a:ext cx="3286271" cy="1654845"/>
            <a:chOff x="7605123" y="4841661"/>
            <a:chExt cx="3286271" cy="1654845"/>
          </a:xfrm>
        </p:grpSpPr>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无源干扰主要采用吸收声波、反射声波等手段，使敌方声纳无法正常工作或传递错误信息。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电子对抗技术原理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电子侦察原理</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电子侦察原理概述：电子侦察是一种利用电磁波探测、截获敌方电子设备发射的信号，以获取情报和识别目标的技术手段。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信号截获与处理：电子侦察系统通过天线、接收机和信号处理技术，从复杂的电磁环境中截获敌方发射的信号，并进行放大、滤波、解调等处理，提取出有用的情报信息。</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目标识别与定位：根据截获的信号特征，电子侦察系统能够识别出敌方电子设备的类型、功能和位置等信息。通过测量信号到达时间、方向和频率等参数，还可以对目标进行定位和追踪。</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情报分析与利用：电子侦察获取的情报信息对于作战指挥、战场态势感知和电子战决策具有重要意义。通过对情报进行分析和挖掘，可以了解敌方的作战意图、兵力部署和武器装备情况，为制定针对性的电子对抗策略提供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https://d.book118.com/968140115111006024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2024-08-31T23:35:52.073</cp:lastPrinted>
  <dcterms:created xsi:type="dcterms:W3CDTF">2024-08-31T15:35:52Z</dcterms:created>
  <dcterms:modified xsi:type="dcterms:W3CDTF">2024-08-31T15:35:54Z</dcterms:modified>
</cp:coreProperties>
</file>