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2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2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21E16-D074-416B-ADDF-B749CE01A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C5E52-1550-46E9-BFB4-02085C33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CAA98-16D2-494E-B483-4E22F47E0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8A04F-BF4B-4DB3-827B-7FC73A0ED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FE0E0B-D15D-493A-ACEE-BBD10BB61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69B6F8-71AA-49BB-88F4-2D947AE3B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D88E83-326C-4EEB-8F16-251495958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B9DD2-6321-40E0-AC18-3D81119F0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78EA7-2CFA-404B-BF71-05153F69D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979FD-6A96-4E5F-84BB-CAF3639E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0F13B-B275-4196-AFD5-1C717278D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193" r:id="rId2"/>
    <p:sldLayoutId id="2147493194" r:id="rId3"/>
    <p:sldLayoutId id="2147493195" r:id="rId4"/>
    <p:sldLayoutId id="2147493196" r:id="rId5"/>
    <p:sldLayoutId id="2147493197" r:id="rId6"/>
    <p:sldLayoutId id="2147493198" r:id="rId7"/>
    <p:sldLayoutId id="2147493199" r:id="rId8"/>
    <p:sldLayoutId id="2147493200" r:id="rId9"/>
    <p:sldLayoutId id="2147493201" r:id="rId10"/>
    <p:sldLayoutId id="214749320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40134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沟通和人际关系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沟通和人际关系的重要性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沟通技巧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人际关系建设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沟通与人际关系的挑战与应对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提升沟通和人际关系的途径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沟通和人际关系的重要性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建立良好人际关系</a:t>
            </a:r>
            <a:endParaRPr lang="zh-CN" altLang="en-US"/>
          </a:p>
        </p:txBody>
      </p:sp>
      <p:sp>
        <p:nvSpPr>
          <p:cNvPr id="104902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建立信任：通过诚实、尊重和信任建立良好的人际关系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倾听和理解：倾听对方的观点和感受，理解对方的需求和期望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沟通技巧：运用有效的沟通技巧，如积极倾听、表达清晰、反馈及时等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建立共同目标：与对方建立共同的目标和愿景，共同合作实现目标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提高沟通效率</a:t>
            </a:r>
            <a:endParaRPr lang="zh-CN" altLang="en-US"/>
          </a:p>
        </p:txBody>
      </p:sp>
      <p:sp>
        <p:nvSpPr>
          <p:cNvPr id="10490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反馈：及时给予对方反馈，让对方了解自己的想法和感受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非语言沟通：注意自己的肢体语言、表情和语气，以增强沟通效果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明确沟通目标：确保双方对沟通目的有共识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倾听：认真倾听对方的观点和想法，理解对方的需求和期望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促进团队协作</a:t>
            </a:r>
            <a:endParaRPr lang="zh-CN" altLang="en-US"/>
          </a:p>
        </p:txBody>
      </p:sp>
      <p:sp>
        <p:nvSpPr>
          <p:cNvPr id="10491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沟通是团队协作的基础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有效沟通可以减少误解和冲突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良好的沟通可以提高工作效率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沟通可以增强团队凝聚力和归属感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达成个人和组织目标</a:t>
            </a:r>
            <a:endParaRPr lang="zh-CN" altLang="en-US"/>
          </a:p>
        </p:txBody>
      </p:sp>
      <p:sp>
        <p:nvSpPr>
          <p:cNvPr id="104919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沟通有助于提高工作效率和团队协作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沟通是实现个人目标的关键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人际关系是建立团队合作的基础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人际关系有助于建立良好的工作环境和氛围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沟通技巧</a:t>
            </a:r>
            <a:endParaRPr lang="zh-CN" altLang="en-US"/>
          </a:p>
        </p:txBody>
      </p:sp>
      <p:sp>
        <p:nvSpPr>
          <p:cNvPr id="104927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有效倾听</a:t>
            </a:r>
            <a:endParaRPr lang="zh-CN" altLang="en-US"/>
          </a:p>
        </p:txBody>
      </p:sp>
      <p:sp>
        <p:nvSpPr>
          <p:cNvPr id="1049350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保持专注：集中注意力，避免分心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身体语言：通过身体语言表达对对方的关注和理解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反馈：适时给予对方反馈，如点头、微笑等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提问：提出问题，以了解对方的想法和感受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总结：在倾听过程中，对对方的观点进行总结和归纳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避免打断：在对方表达时，避免打断对方，给予足够的尊重和耐心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准确表达</a:t>
            </a:r>
            <a:endParaRPr lang="zh-CN" altLang="en-US"/>
          </a:p>
        </p:txBody>
      </p:sp>
      <p:sp>
        <p:nvSpPr>
          <p:cNvPr id="104940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明确目标：明确沟通的目的和期望的结果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简洁明了：使用简洁、明了的语言，避免使用复杂的词汇和句子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清晰逻辑：保持清晰的逻辑，确保对方能够理解你的意思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适当停顿：在适当的时候停顿，给对方足够的时间理解和回应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积极反馈</a:t>
            </a:r>
            <a:endParaRPr lang="zh-CN" altLang="en-US"/>
          </a:p>
        </p:txBody>
      </p:sp>
      <p:sp>
        <p:nvSpPr>
          <p:cNvPr id="104946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积极反馈的重要性：有助于建立良好的人际关系，提高工作效率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积极反馈的方式：口头表扬、书面表扬、奖励等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积极反馈的内容：对对方的工作、行为、态度等方面给予肯定和赞扬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8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积极反馈的时机：及时给予反馈，让对方感受到被关注和认可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情绪管理</a:t>
            </a:r>
            <a:endParaRPr lang="zh-CN" altLang="en-US"/>
          </a:p>
        </p:txBody>
      </p:sp>
      <p:sp>
        <p:nvSpPr>
          <p:cNvPr id="104953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表达情绪：用适当的方式表达自己的情绪，让对方理解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倾听情绪：倾听对方的情绪，理解对方的感受和需求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识别情绪：了解自己和他人的情绪状态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控制情绪：学会控制自己的情绪，避免情绪失控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人际关系建设</a:t>
            </a:r>
            <a:endParaRPr lang="zh-CN" altLang="en-US"/>
          </a:p>
        </p:txBody>
      </p:sp>
      <p:sp>
        <p:nvSpPr>
          <p:cNvPr id="104959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https://d.book118.com/968140134001006040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仿宋</vt:lpstr>
      <vt:lpstr>Calibri Light</vt:lpstr>
      <vt:lpstr>Office Theme</vt:lpstr>
      <vt:lpstr>沟通和人际关系</vt:lpstr>
      <vt:lpstr>目录</vt:lpstr>
      <vt:lpstr>添加章节标题</vt:lpstr>
      <vt:lpstr>沟通和人际关系的重要性</vt:lpstr>
      <vt:lpstr>PowerPoint Presentation</vt:lpstr>
      <vt:lpstr>建立良好人际关系</vt:lpstr>
      <vt:lpstr>提高沟通效率</vt:lpstr>
      <vt:lpstr>促进团队协作</vt:lpstr>
      <vt:lpstr>达成个人和组织目标</vt:lpstr>
      <vt:lpstr>沟通技巧</vt:lpstr>
      <vt:lpstr>PowerPoint Presentation</vt:lpstr>
      <vt:lpstr>有效倾听</vt:lpstr>
      <vt:lpstr>准确表达</vt:lpstr>
      <vt:lpstr>积极反馈</vt:lpstr>
      <vt:lpstr>情绪管理</vt:lpstr>
      <vt:lpstr>人际关系建设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2024-09-18T02:03:39.491</cp:lastPrinted>
  <dcterms:created xsi:type="dcterms:W3CDTF">2024-09-17T18:03:39Z</dcterms:created>
  <dcterms:modified xsi:type="dcterms:W3CDTF">2024-09-17T18:03:41Z</dcterms:modified>
</cp:coreProperties>
</file>