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CC212-6127-4772-88DB-708E855C5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898B0-E52A-44D6-9DD6-7189FC2E7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A18B9-098E-470F-86F2-D66BFC360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3FADF-4F74-439D-947C-0F007E28F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3FC0B9-9C87-464C-B289-F1D89E629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107F0-3C56-4640-8246-376A2005B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791D8D-1380-44C7-87C4-A21BBC88C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176D0-81A1-4ED8-893F-F75A49F1E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C3156-32E2-4167-A736-349588067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AAE48-0AB3-482A-833F-F58B2AF68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EEFBC-3609-4151-9796-6A1D96FD3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41027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一例PICC导管血栓形成的个案分析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740" r="147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分析PICC导管血栓形成的个案，探讨其成因、预防和处理方法，为临床提供参考。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PICC导管在临床应用广泛，但血栓形成是其常见并发症之一，严重影响患者治疗效果和生活质量。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治疗经过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立即停止使用PICC导管，给予抗凝、溶栓等药物治疗，症状逐渐缓解。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患者女性，65岁，因恶性肿瘤接受化疗治疗，行PICC置管术。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置管后第7天，患者出现上肢肿胀、疼痛等症状，经血管超声检查确诊为PICC导管血栓形成。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病例报告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张三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65岁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170cm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70kg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饮酒史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患者因需长期静脉输液治疗，选择PICC导管置入术。术后常规抗凝、抗感染治疗。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近期用药史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除降压、降糖药物外，未使用其他药物。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近期手术史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患者确诊高血压10年，规律服用降压药物，血压控制良好。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患者确诊糖尿病5年，口服降糖药物治疗，血糖控制尚可。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病史及治疗过程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置入时间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2023-02-15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右上肢贵要静脉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患者取平卧位，穿刺点局部消毒、铺巾，穿刺成功后送入导丝，沿导丝送入PICC导管至预定长度，撤出导丝及鞘管，固定导管，无菌敷料覆盖穿刺点。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导管头端位于上腔静脉内，回血良好，无渗血、渗液。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定期更换敷料、冲洗导管，保持导管通畅。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置入部位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置入后检查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导管维护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置入过程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PICC导管置入情况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血栓形成原因分析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高凝状态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患者可能由于先天性或获得性凝血功能异常，导致血液处于高凝状态，易于形成血栓。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血流缓慢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患者长期卧床、术后活动减少等原因，导致血流缓慢，增加了血栓形成的风险。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血管损伤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患者血管内膜可能因手术、创伤等原因受到损伤，从而诱发血栓形成。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PICC导管材质较硬，可能对血管内膜造成机械性刺激，引发血栓形成。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导管材质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导管直径过大可能导致血液在导管周围形成涡流，减缓血流速度，易于形成血栓。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导管直径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导管尖端位置不佳可能引发血管痉挛或损伤血管内膜，进而形成血栓。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导管尖端位置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穿刺过程中可能损伤血管内膜或导致血管痉挛，诱发血栓形成。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导管维护过程中未严格遵守无菌操作原则、未及时更换敷料等，可能导致感染或血栓形成。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导管维护不当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输液速度过慢或药物浓度过高，可能对血管内膜造成刺激，引发血栓形成。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输液速度与浓度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患者基础疾病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患者存在高血压、糖尿病等基础疾病，可能增加血栓形成的风险。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患者使用某些药物如激素、化疗药物等，可能影响凝血功能或损伤血管内膜，导致血栓形成。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部分患者可能存在遗传性凝血功能异常，易于形成血栓。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其他可能因素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https://d.book118.com/968141027065006036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2024-09-15T20:28:17.639</cp:lastPrinted>
  <dcterms:created xsi:type="dcterms:W3CDTF">2024-09-15T12:28:17Z</dcterms:created>
  <dcterms:modified xsi:type="dcterms:W3CDTF">2024-09-15T12:28:19Z</dcterms:modified>
</cp:coreProperties>
</file>