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BAA46-5828-48E8-956A-743321321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7DB00-17CE-4611-82AF-DC39D97D1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5A5D5-C599-453C-906A-33A1F6321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94355-F39D-4FF8-A8AD-3BDA9991B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8B37D9-5CAA-4627-906A-08209A4A9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6C5687-820F-4D3A-90FD-4FD93DE04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A541FB-2FFF-47CD-85BD-A186651A3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B266B-1D01-4592-8A61-A23A895CB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83D70-DC71-4CEA-B0BD-D6DEA47CC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497D2-3C66-4412-960D-C19981140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67279-9372-46BB-8B25-7A0DB1822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4201401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幼儿园员工文化建设与团队凝聚力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幼儿园员工文化建设的内涵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团队凝聚力的表现与影响因素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幼儿园员工文化建设实践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提升团队凝聚力的策略与方法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943" b="39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提升教育质量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通过构建积极健康的员工文化，提高教师的工作积极性和教育创新能力，进而提升幼儿园整体教育质量。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通过一系列的文化建设措施，加强员工之间的沟通与协作，形成团结、互助的工作氛围，提高团队整体效能。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应对行业竞争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在激烈的幼教市场竞争中，优秀的员工文化和强大的团队凝聚力是幼儿园脱颖而出的重要保障。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通过文化建设，引导员工形成共同的价值观念和目标追求，从而增强彼此之间的认同感，为团队凝聚力的形成奠定基础。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价值观认同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文化建设能够增进员工之间的了解和信任，形成紧密的情感联系，使团队成员在工作中能够相互支持、共同进步。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情感纽带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良好的员工文化能够明确工作规范和行为准则，减少团队内部的矛盾和冲突，促进团队协作的顺利进行。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文化建设与团队凝聚力的关系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幼儿园员工文化建设的内涵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倡导尊重每个员工的个性和差异，营造包容、和谐的工作氛围。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敬业与责任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3917" r="33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强调员工应具备高度的敬业精神和责任感，为幼儿园的发展贡献力量。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鼓励员工勇于创新，注重团队合作，共同推动幼儿园的进步。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价值观塑造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强调教育应以儿童为中心，关注儿童的全面发展，满足其个性化需求。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儿童为本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倡导科学育儿理念，注重儿童身心健康成长，遵循教育规律。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科学育儿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强调家庭与幼儿园共同参与儿童教育，形成教育合力，促进儿童成长。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家园共育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教育理念传播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工作纪律规范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规定员工应遵守的工作纪律，如按时上下班、认真履行工作职责等。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明确员工应遵守的职业道德准则，如尊重儿童、热爱教育事业等。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仪容仪表规范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要求员工注意个人形象，保持整洁、大方的仪容仪表，展现良好的职业素养。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375" r="21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958" r="17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250" r="19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行为规范制定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团队凝聚力的表现与影响因素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团队成员之间建立了深厚的信任关系，彼此相信对方的能力和诚信，愿意相互支持和合作。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成员间相互信任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团队成员对共同目标有清晰的认识和强烈的认同感，能够积极为实现目标而努力。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目标一致性强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团队成员之间沟通频繁、顺畅，能够充分交流想法、意见和建议，及时解决问题和矛盾。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沟通顺畅有效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团队成员具备强烈的协作精神，能够主动承担责任，积极寻求合作，共同应对挑战。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协作精神突出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团队凝聚力的表现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影响团队凝聚力的因素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领导风格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领导者的领导风格对团队凝聚力有重要影响。民主、开放、关心员工的领导风格有助于增强团队凝聚力。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组织内部的文化氛围对团队凝聚力也有影响。积极向上、和谐包容的文化氛围有助于提高团队凝聚力。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团队成员的素质和能力也是影响团队凝聚力的重要因素。具备高素质和能力的员工更容易赢得信任和尊重，从而增强团队凝聚力。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合理的激励机制能够激发团队成员的积极性和创造力，提高团队凝聚力和整体绩效。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https://d.book118.com/968142014011006027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2024-09-04T16:20:07.541</cp:lastPrinted>
  <dcterms:created xsi:type="dcterms:W3CDTF">2024-09-04T08:20:07Z</dcterms:created>
  <dcterms:modified xsi:type="dcterms:W3CDTF">2024-09-04T08:20:09Z</dcterms:modified>
</cp:coreProperties>
</file>