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D1191-DD1D-4479-99B4-3D8C53AF6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4C7E3-85A6-4D95-9AA1-96BBA530E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264A3-91F3-4E0C-85CC-F2DF45E2D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E023C-6A56-47B0-9D3B-928440789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E7F39-0786-4B0B-8945-41FAC67AE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4BFA5A-C2F8-4651-A544-5A59193C0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4716DF-5A4A-47B6-A9CC-5E37E36F3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2378D-2F88-4882-BD7E-110AAAEB1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64BD6-5281-4E8C-A8EE-CD544BB2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8524D-56A8-469E-B7E5-B5D4B6DD7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F7F90-B2BA-4FEF-9649-B2E01F09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42017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针刺后的护理课件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针刺后的基本护理知识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针刺后的日常护理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针刺后的特殊护理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针刺后的自我管理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针刺后的基本护理知识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保持施术部位清洁干燥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针刺后皮肤会有微小创口，应避免沾水，以免感染。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忌食辛辣、刺激性食物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针刺后应避免食用辛辣、刺激性食物，以免影响身体的恢复。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避免剧烈运动和桑拿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针刺后应避免剧烈运动和桑拿，以免引起身体不适。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休息与睡眠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针刺后应保证充足的休息与睡眠，有助于身体的恢复。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针刺后施术部位可能会出现轻微疼痛，一般持续数小时后自行缓解。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施术部位轻微疼痛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施术部位皮肤红晕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全身乏力感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针刺后施术部位皮肤可能会出现红晕，这是正常现象，一般数小时后自行消退。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针刺后部分人可能会出现全身乏力感，这是正常现象，一般休息后可缓解。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针刺后的正常反应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针刺后的异常反应及处理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施术部位疼痛加剧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如针刺后施术部位疼痛加剧，应及时就医检查，排除感染等异常情况。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施术部位皮肤红肿热痛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如针刺后施术部位皮肤出现红肿热痛，应及时就医检查，排除感染等异常情况。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全身不适感加重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如针刺后全身不适感加重，应及时就医检查，排除过敏等异常情况。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针刺后的日常护理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避免食用生冷食物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多摄入温热食物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适量增加营养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避免过度刺激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生冷食物可能影响气血运行，不利于针刺后的恢复。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温热食物有助于气血流通，促进身体恢复。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针刺后身体需要一定营养来恢复，应适量增加蛋白质、维生素等摄入。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避免食用辛辣、油腻等刺激性食物，以免加重身体负担。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适当的运动有助于气血流通，加速身体恢复。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剧烈运动可能影响身体内部平衡，不利于恢复。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如散步、太极拳等，根据个人体质选择合适的运动。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选择适合自己的运动方式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不宜过度运动，适量即可。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注意运动强度和时间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良好的心态有助于身体恢复。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情绪波动可能影响身体内部平衡，不利于恢复。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避免情绪波动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如深呼吸、冥想等，有助于缓解压力和放松身心。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学习放松技巧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与亲友交流心情和经验，有助于减轻焦虑和压力。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与亲友交流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针刺后的特殊护理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https://d.book118.com/968142017073006026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2024-09-03T22:06:20.215</cp:lastPrinted>
  <dcterms:created xsi:type="dcterms:W3CDTF">2024-09-03T14:06:20Z</dcterms:created>
  <dcterms:modified xsi:type="dcterms:W3CDTF">2024-09-03T14:06:22Z</dcterms:modified>
</cp:coreProperties>
</file>