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4068B1-8CD6-467A-9346-CB72DFFCD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D67DF8-7806-4B8E-BA25-424E5A10DC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AE54F9-639F-473B-914F-34BCF39E4D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9A6579-CBBA-40A9-8094-E8A9CF435E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374959-6533-491C-9E32-A603832A48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3904E2-7FB8-4358-9364-A772279BDC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2099CD-2D16-4D93-BBB5-A4169527B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E47ACC-02CB-4B54-AA63-6D75F5FA80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CD86B8-D28A-4828-8380-B57B1F8C16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0D2518-CD3F-4B41-879C-9FC23368AB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06AD16-BE82-42CA-9C94-BA3C15AB46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14204502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人力资源管理在车间生产中的应用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车间生产与人力资源管理概述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人力资源规划在车间生产中应用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招聘与选拔在车间生产中应用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培训与开发在车间生产中应用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绩效管理在车间生产中应用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员工关系管理在车间生产中应用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车间生产与人力资源管理概述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车间生产往往需要24小时不间断运转，对员工的耐力和技能有较高要求。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连续性生产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涉及多个工种和岗位，需要员工之间紧密协作，确保生产流程顺畅。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多工种协作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严格遵守安全操作规程，确保员工和设备安全。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追求高效率、低成本的生产方式，提升企业竞争力。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高效率与低成本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车间生产特点及需求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人力资源管理目标与原则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合理配置人力资源，提高员工素质和工作效率，实现企业战略目标。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原则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以人为本、公平公正、激励与约束相结合、培训与发展并重。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将人力资源管理理念和方法应用于车间生产，提高生产效率和质量，降低人力成本，增强企业竞争力。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优化人力资源配置，提高员工工作积极性和满意度；降低生产过程中的浪费和损耗；提升企业形象和品牌价值。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二者结合意义及优势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结合意义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人力资源规划在车间生产中应用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趋势分析法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根据历史数据，运用数学方法预测未来人力资源需求趋势。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比率分析法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通过计算员工人数与业务量之间的比率，预测未来人力资源需求。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德尔菲法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利用专家经验，通过多轮反馈和修正，得出较为准确的人力资源需求预测结果。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人力资源需求预测方法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502" r="1450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灵活用工策略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采用临时工、兼职工等灵活用工方式，应对车间生产的季节性或临时性人力资源需求。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内部供给策略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通过内部培训和岗位调整，提高员工技能和适应性，满足车间生产的人力资源需求。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外部供给策略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通过招聘、引进等方式，从外部获取所需人才，补充车间生产的人力资源缺口。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人力资源供给策略制定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明确人力资源规划的目标、时间表和责任人，确保规划得以有效实施。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制定实施计划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加强沟通协调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监控与调整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总结经验教训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与相关部门和员工充分沟通，取得他们的理解和支持，确保人力资源规划的顺利推进。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定期对人力资源规划的实施情况进行监控和评估，及时发现问题并采取相应措施进行调整和改进。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在人力资源规划实施完成后，总结经验教训，为下一轮人力资源规划提供借鉴和参考。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人力资源规划实施与评估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招聘与选拔在车间生产中应用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深入了解车间生产各岗位的工作内容、职责、技能要求等，为招聘计划的制定提供基础。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招聘计划制定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根据车间生产需求和岗位分析结果，制定详细的招聘计划，包括招聘岗位、人数、时间等。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06" r="24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岗位分析与招聘计划制定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简历筛选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通过简历筛选，初步了解应聘者的教育背景、工作经验等，为后续面试提供参考。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面试技巧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掌握有效的面试技巧，如提问、倾听、观察等，以评估应聘者的能力、态度等。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测评工具应用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运用心理测评、技能测评等工具，对应聘者进行更全面的评估。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选拔方法与技巧探讨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https://d.book118.com/968142045027006026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2024-09-03T06:46:44.853</cp:lastPrinted>
  <dcterms:created xsi:type="dcterms:W3CDTF">2024-09-02T22:46:44Z</dcterms:created>
  <dcterms:modified xsi:type="dcterms:W3CDTF">2024-09-02T22:46:46Z</dcterms:modified>
</cp:coreProperties>
</file>