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96A5E-68A1-40DA-A430-6A30C0345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333E6-141B-4D82-82D4-DC8A1BFE7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0AB78-AA20-4915-BB1C-579232710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2C4B5-7693-4DBC-AD4D-5BA8063FC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C3213C-E978-4CE3-8ACC-33991788C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0D8D34-9D5E-44AB-A7BA-970416006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4627F7-A105-43FF-A8E9-D94D0549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865EA-E405-4FC9-82D3-37FD93519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ECF38-217A-4DD2-8201-F2281266D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011FE-F91F-42E2-8A36-B3AC2F44C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547D9-E0CD-43F0-A8D3-1FF0559A3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4304302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确定方案可行性的指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方案背景与目标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社会可行性分析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环境可行性分析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分析当前市场趋势，阐述方案所针对的市场需求，以及满足这些需求的重要性。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753" r="2175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概述竞争对手的情况，包括他们的产品或服务、市场份额、营销策略等，以便为制定方案提供参考。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评估现有技术条件是否支持方案的实施，包括技术成熟度、可靠性、成本效益等方面。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明确方案在短期内（如1-2年）希望实现的具体目标，如市场份额、销售额、客户满意度等。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阐述方案在中长期内（如3-5年或更长）的发展规划和目标，包括市场扩展、品牌建设、技术创新等方面。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中长期目标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924" r="21924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描述方案成功实施后预期带来的积极变化和影响，如提升市场竞争力、增加收益、提高客户满意度等。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期望结果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方案目标与期望结果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评估指标重要性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评估方案所需的资源投入和预期的成本效益，包括人力、物力、财力等方面的考虑。这有助于判断方案的可行性及潜在回报。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资源与成本效益分析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确定衡量方案成功与否的关键绩效指标，如销售额增长率、市场份额提升、客户满意度指数等。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关键绩效指标（KPIs）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识别和分析方案实施过程中可能遇到的风险和挑战，以及相应的应对策略和措施。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评估团队是否具备实施该方案所需的技术能力和经验，包括编程、数据分析、系统设计等。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团队技能评估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评估所选技术是否成熟、稳定，并且能够满足项目需求，同时要考虑技术的未来发展趋势和可持续性。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评估方案的技术实现难度，以及可能遇到的技术挑战，从而制定相应的技术应对策略。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技术难度评估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技术能力评估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286" b="182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技术资源准备情况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硬件资源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评估项目所需的服务器、存储设备、网络设备等硬件资源是否充足，并考虑未来可能的扩展需求。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软件资源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评估项目所需的操作系统、数据库、中间件等软件资源是否齐备，并考虑软件的版本兼容性和升级计划。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数据资源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评估项目所需的数据资源是否可用，包括数据来源、数据质量、数据处理和分析工具等。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预测在实施过程中可能出现的技术问题，如技术缺陷、性能瓶颈、安全漏洞等，并制定相应的应对措施。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技术实施风险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预测由于技术更新换代可能带来的风险，如新技术的不成熟、旧技术的淘汰等，并考虑如何保持技术的领先性和可持续性。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预测在与其他团队或机构进行技术合作时可能出现的风险，如沟通不畅、协作不紧密等，并制定相应的协作和沟通计划。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技术合作风险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技术实施风险预测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625" r="3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将预测的投资回报率与行业标准或历史数据进行对比，以判断方案的优劣。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预测投资回报率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通过对项目或方案的预期收益和成本进行估算，计算出投资回报率，以评估方案的盈利能力。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对投资回报率进行敏感性分析，了解不同因素对投资回报率的影响程度，以便更好地掌握风险。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投资回报率预测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静态评估法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通过计算投资回收期、平均报酬率等指标，对项目或方案的经济效益进行初步评估。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动态评估法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采用折现现金流等方法，将未来收益折现至当前时点，以更准确地评估经济效益。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综合评估法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综合考虑多个因素，如技术、市场、环境等，对项目或方案的经济效益进行全面评估。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https://d.book118.com/968143043025006036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2024-09-15T09:17:47.632</cp:lastPrinted>
  <dcterms:created xsi:type="dcterms:W3CDTF">2024-09-15T01:17:47Z</dcterms:created>
  <dcterms:modified xsi:type="dcterms:W3CDTF">2024-09-15T01:17:49Z</dcterms:modified>
</cp:coreProperties>
</file>