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EEF4B-43BF-4574-B398-66F97EE16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2466F-D3E4-4540-A293-9BA173445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C560B-387A-4174-908C-DC6139A6C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7FD41-BF45-4B56-9EDF-B859B15F4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06549A-1333-4531-9CBD-2BC25886E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061668-4611-4B13-8C83-CD67CC907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87A366-CA77-45D8-9FAD-C16246782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3B5A9-58D7-4D2C-B25C-251FBB2D6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4D57F-A5CA-40BA-A5ED-0884C3B86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88B5B-5D20-44E7-975F-B8CC6B366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695CF-C96C-40D0-B6B2-4F3360856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43133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仓库管理流程概览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信息化在仓库管理中的应用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23" b="46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仓库是存储和保护物资的场所，具备收货、存储、发货、信息处理等功能。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包括物资存储、保管、分类、整合、配送等，确保物资在供应链中的顺畅流动。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保障物资安全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通过科学的仓库管理，确保物资在存储过程中的安全，防止损坏、丢失等问题。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提高运作效率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优化仓库布局、提高货物周转率等，降低运作成本，提高企业竞争力。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实现信息透明化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通过信息化手段，实现仓库信息的实时更新和共享，提高决策效率。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仓库管理目标与原则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实现物资的安全存储、快速周转和高效配送，满足客户需求，提升企业效益。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遵循合理规划、分类管理、先进先出、定期盘点等原则，确保仓库管理的科学性和规范性。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入库管理流程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根据货物特性和存储需求，合理规划仓库布局，包括货架、存储区域、通道等设置。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准备所需的搬运设备、存储设备、计量工具等资源，确保入库作业顺利进行。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人员组织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安排专业的入库管理人员和操作员工，明确各自职责和任务。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核对送货单和采购订单信息，确认货物名称、规格、数量等是否一致。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接收货物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检查货物外包装是否完好，有无破损、变形、污染等现象。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外观检验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根据质量标准或采购要求，对货物进行抽样检验或全检，确保货物质量符合要求。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货物接收与检验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实时更新仓库管理系统中的库存数据，确保库存信息准确、及时。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入库登记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将验收合格的货物信息录入仓库管理系统，生成入库记录，包括货物名称、规格、数量、批次号、生产日期等。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货物存储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按照仓库规划和存储要求，将货物分类、分区存放，确保货物存储安全、有序。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入库登记与存储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出库管理流程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出库申请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由需求部门或人员向仓库管理部门提出出库申请，明确所需货物的名称、规格、数量等详细信息。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仓库管理部门对出库申请进行审核，确认申请的合理性和可行性，并根据实际情况进行批准或驳回。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出库申请与审批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根据出库申请中批准的信息，仓库管理人员组织拣货人员进行货物的拣选工作，确保所拣货物与申请信息一致。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货物拣选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在拣选完成后，进行货物的复核，核对货物的名称、规格、数量等信息是否与出库申请一致，确保准确无误。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复核流程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货物拣选与复核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https://d.book118.com/968143133043006031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2024-09-08T04:39:40.591</cp:lastPrinted>
  <dcterms:created xsi:type="dcterms:W3CDTF">2024-09-07T20:39:40Z</dcterms:created>
  <dcterms:modified xsi:type="dcterms:W3CDTF">2024-09-07T20:39:42Z</dcterms:modified>
</cp:coreProperties>
</file>