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41484-ABF5-4A63-85DF-30BF1DDC9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92351-3ECD-4B3B-8B49-9676A11F6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8E81D-E67D-40B4-B84D-8BBA0C114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75B01-8957-4313-B9FD-189B632ED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6C9360-5A5B-4AA8-879B-8E77D401E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F97708-FBD4-4DB8-817E-FDC20F71C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C613BD-DBBB-4B09-A352-2739AE595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66832B-F38C-40C4-A5D5-48F753BB5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EA0FBD-AE8E-4564-A2CB-9CDE957EE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37BA6-5A80-40B3-B2E8-FA6E03EB0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E1B6F-57D7-4D00-AF42-3FDD84AC3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0010003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护理部年度质控汇报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护理部年度质控工作总结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护理部年度质控发现的问题与改进措施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护理部年度质控成效分析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下一年度护理部质控工作计划与展望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通过年度质控汇报，全面总结护理部在过去一年的质量控制工作，分析存在的问题和不足，提出改进措施，以提升护理服务质量。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提高，护理服务质量越来越受到关注。护理部作为医院的重要组成部门，承担着为患者提供专业、优质的护理服务的重任。因此，对护理部进行年度质控汇报，对于提高护理服务质量、保障患者安全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2" cy="5706182"/>
            <a:chOff x="6824385" y="841294"/>
            <a:chExt cx="4968572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500" r="16500"/>
            <a:stretch>
              <a:fillRect/>
            </a:stretch>
          </p:blipFill>
          <p:spPr>
            <a:xfrm>
              <a:off x="9032809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67" r="16667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6750" r="16750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本次汇报主要涉及护理部的质量控制工作，包括基础护理、专科护理、危重病人护理等方面的内容。同时，汇报还将对护理人员培训、护理安全等方面进行总结和评价。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护理部年度质控工作总结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33" b="17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评估指标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根据国家及行业标准，制定详细的护理质量评估指标，包括基础护理、专科护理、危重病人护理等方面。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采用定期检查、随机抽查、患者满意度调查等多种方式，对护理质量进行全面评估。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评估结果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根据评估结果，分析护理质量的优缺点，提出改进措施，并监督实施。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制定年度护理人员培训计划，包括岗前培训、在职培训、进修培训等。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958" r="18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708" r="17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根据护理人员的层级和岗位需求，设计针对性的培训课程，提高护理人员的专业知识和技能。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对培训效果进行评估，及时调整培训计划和方法，确保培训的有效性。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建立完善的护理安全管理制度，包括药品管理、设备管理、消毒隔离等方面。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定期对护理过程进行风险评估，识别潜在的安全隐患，采取有效措施进行预防和控制。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制定各类护理应急预案，提高护理人员在紧急情况下的应对能力。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护理安全与风险管理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1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护理部年度质控发现的问题与改进措施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https://d.book118.com/975001000341011112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2024-09-19T13:15:33.523</cp:lastPrinted>
  <dcterms:created xsi:type="dcterms:W3CDTF">2024-09-19T05:15:33Z</dcterms:created>
  <dcterms:modified xsi:type="dcterms:W3CDTF">2024-09-19T05:15:35Z</dcterms:modified>
</cp:coreProperties>
</file>