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F65DC3-6631-48A4-8C05-F4E9FF599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A3F6D-BC3F-4E93-9C5D-C878C0B4E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C042B8-7899-4204-82F3-185FFFF7D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560046-9368-4A2A-9479-3D5C2E8E2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4999CC-D05E-451E-90FC-9BB4226D9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128D17-3978-4330-A6B6-9242B1EDF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A06519-D687-41C6-8975-63FA544FF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F99E0-58EA-4219-8DCF-FAA504D34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2B8618-9221-4229-97D0-074DA5E7D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AA1EAF-A7DE-45A9-8D75-4CE9CF7D5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C1071-5A8A-46AA-B942-624472843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001342133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《麦肯锡图表合集》ppt课件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麦肯锡图表种类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麦肯锡图表应用场景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麦肯锡图表制作技巧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麦肯锡图表案例解析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麦肯锡简介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麦肯锡凭借其卓越的商业洞察力和丰富的经验，帮助客户解决复杂的问题，提升业绩和竞争力。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卓越的商业洞察力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麦肯锡成立于1926年，总部位于美国纽约，是一家全球领先的管理咨询公司，致力于为企业提供战略、运营、市场、组织等方面的咨询服务。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全球领先的管理咨询公司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麦肯锡的客户遍布全球各行各业，包括跨国公司、政府机构、非营利组织等，其咨询方案深受客户信赖。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客户遍布各行各业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直观呈现数据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图表是一种直观呈现数据的工具，能够清晰地展示数据之间的关联和趋势，使读者更容易理解和分析数据。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简化复杂信息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对于复杂的信息和数据，图表可以通过简化和视觉化的方式呈现，帮助读者更好地理解和记忆信息。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支持决策制定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图表可以支持决策制定，通过数据分析和可视化呈现，帮助决策者更好地理解问题本质和解决方案，提高决策的科学性和准确性。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图表在商业分析中的重要性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麦肯锡图表种类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用于展示整体中各部分的占比关系。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饼图通过将整体划分为不同的部分，并使用扇形面积来表示各部分所占的比例，从而直观地展示数据之间的关系。在麦肯锡图表合集中，饼图常用于展示市场占有率、用户分布等数据。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饼图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用于比较不同类别之间的数据。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柱状图通过将不同类别的数据以柱子的形式进行展示，便于比较不同类别之间的数值大小。在麦肯锡图表合集中，柱状图常用于展示销售数据、市场份额等比较性较强的数据。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柱状图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用于表示随时间变化的趋势。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线图通过将数据点连接成线，展示数据随时间变化的趋势。在麦肯锡图表合集中，线图常用于展示销售增长率、用户增长率等随时间变化的数据。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漏斗图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用于展示销售过程中各环节的转化率。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漏斗图通过将销售过程中的各个环节以类似漏斗的形状进行展示，从而直观地展示各环节的转化率。在麦肯锡图表合集中，漏斗图常用于展示销售流程中各环节的转化情况。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用于表示不同变量之间的关系。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矩阵图通过将不同变量以表格的形式进行展示，从而直观地表示各变量之间的关系。在麦肯锡图表合集中，矩阵图常用于展示市场竞争格局、产品优劣势等需要多维度分析的数据。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麦肯锡图表应用场景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7886" r="788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利用图表分析消费者购买行为、偏好和需求，为企业制定产品和服务策略提供依据。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使用图表展示市场趋势，如增长率、市场份额变化等，帮助企业了解市场动态。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通过对比竞争对手的市场表现，分析竞争格局，制定相应的市场策略。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销售业绩展示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使用图表展示销售业绩、销售额和销售量等数据，便于团队了解销售情况。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分析不同销售渠道的业绩表现，优化渠道策略，提高销售效率。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通过图表分析客户购买行为和偏好，为企业制定精准的营销策略提供支持。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销售数据展示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https://d.book118.com/975001342133011040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2024-08-31T11:56:40.601</cp:lastPrinted>
  <dcterms:created xsi:type="dcterms:W3CDTF">2024-08-31T03:56:40Z</dcterms:created>
  <dcterms:modified xsi:type="dcterms:W3CDTF">2024-08-31T03:56:42Z</dcterms:modified>
</cp:coreProperties>
</file>