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293D9-3733-4E0A-AF21-860D469AE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E4223-1A36-48B5-BB0A-D9C7BF4FD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FD104-9AD8-4EAB-B4C3-03B79B553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4224C-E40F-4680-8F33-9D0BA445D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2D9206-81FE-4EED-B0FB-40374B630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90229D-6223-461D-879D-6C090D26C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B07764-4772-48A5-AB22-4BDDB3146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B92CF-7894-4312-85DD-135AB8131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F546A-4391-4F72-8BD2-F8D7B193C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CBCF9-C3EC-42FC-9CE3-668DD3F03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A6FA2-AAC7-45E5-B958-E6F417100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0300220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幼师考核述职报告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安全与卫生保健工作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自我提升与团队建设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下学期工作计划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负责班级日常管理，包括幼儿生活、学习和安全等方面。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日常管理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家园共育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参加培训和学习，提高自身教育教学水平。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制定符合幼儿发展需求的教学计划，促进幼儿全面发展。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加强与家长的沟通与合作，共同促进幼儿成长。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本学期工作目标与任务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33" r="17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根据教学计划，认真组织教学活动，关注幼儿全面发展，取得良好效果。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班级日常管理有序，幼儿生活、学习和安全得到保障，家长满意度较高。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与家长保持密切沟通，积极组织各类家园共育活动，得到家长的高度评价。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家园共育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积极参加各类培训和学习，教育教学水平得到一定提升。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自我提升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完成情况与自我评价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亮点与不足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亮点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在教育教学和班级管理方面有创新，如开展特色课程和班级文化建设等，得到领导和家长的好评。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在时间管理和工作效率方面仍有待提高，需进一步优化工作流程，提高工作效率。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教育教学工作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根据幼儿发展需求和幼儿园教育目标，制定明确的课程目标，确保课程内容的适宜性和有效性。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选择符合幼儿兴趣和认知发展水平的课程内容，注重培养幼儿的观察、思考、表达和创造能力。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采用多样化的教学方法，如游戏、故事、手工制作等，激发幼儿的学习兴趣和主动性。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课程设计与实施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个体差异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关注幼儿的个体差异和特长，根据每个孩子的特点制定个性化的教育计划，促进每个幼儿的全面发展。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指导策略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针对幼儿在成长过程中遇到的问题，提供有效的指导和支持，帮助幼儿克服困难，提高自信心。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评价与反馈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定期对幼儿的发展进行评价，及时向家长反馈幼儿的学习状况和进步情况，促进家园共育。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幼儿个性化发展与指导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积极与家长进行互动，了解幼儿在家中的表现和需求，共同促进幼儿的发展。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家园互动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采用多种沟通方式，如家长会、家园联系册、微信群等，保持与家长的及时沟通和信息共享。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向家长提供家庭教育指导，帮助家长了解幼儿教育理念和方法，提高家庭教育的质量。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家园共育与沟通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安全与卫生保健工作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https://d.book118.com/975003002200011100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2024-09-08T10:01:30.650</cp:lastPrinted>
  <dcterms:created xsi:type="dcterms:W3CDTF">2024-09-08T02:01:30Z</dcterms:created>
  <dcterms:modified xsi:type="dcterms:W3CDTF">2024-09-08T02:01:32Z</dcterms:modified>
</cp:coreProperties>
</file>