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74E772-77A5-40D2-8694-AF56188B3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242620-73D3-4C23-A5AA-1FA642087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8AABD-219A-43A4-8E3B-42ECB28BB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1A007A-77CF-4ED0-98CC-7828A27FC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24A4A5-B945-4785-9B4D-198B71DFC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C36EBE-BAB1-4A61-8A9B-E58D1C727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4B8A0C-9264-4FCC-B0AB-B5BF5D217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ECAB83-00EA-45CB-9C9F-B069FAAB4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CA66A8-3161-4B3A-AF3C-AD7BB4CB3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CAF85-E27A-4A7F-9923-AA89003AA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FEE59-8B5F-49D4-B311-09C782146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00303211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2023年车队驾驶员工作总结报告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工作业绩评估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工作中的问题与改进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对公司及部门的建议与期望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日常驾驶任务完成情况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日常驾驶任务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在2023年，我按照车队安排，完成了各项日常驾驶任务，包括接送员工上下班、货物运输、参加会议等。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准时准点完成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我始终保持高度的责任心，准时准点地完成了各项任务，确保了公司运营的高效性。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安全驾驶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在驾驶过程中，我始终遵守交通规则，保持安全车速，确保了行车安全。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在2023年，我成功地完成了多次紧急任务，如突发事件的应急处理、重要客户的接送等。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紧急任务处理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特殊路线熟悉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任务完成质量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为了更好地完成特殊任务，我主动熟悉各种特殊路线，以确保能够在最短的时间内到达目的地。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我始终注重任务完成质量，力求做到最好，得到了领导和客户的一致好评。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特殊任务执行情况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我积极配合行政部门的工作，确保公司内部各项活动的顺利进行。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与行政部门配合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在货物运输方面，我与物流部门保持紧密的沟通与协作，确保货物的及时送达。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与物流部门配合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我注重与其他部门的协作配合，共同推动公司整体运营效率的提升。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配合其他部门工作情况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工作业绩评估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总结词：稳定可靠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详细描述：在2023年的工作中，该驾驶员展现出了出色的驾驶安全记录。他始终遵守交通规则，谨慎驾驶，全年无任何重大交通事故发生。他注重车辆保养，定期检查车辆各项性能，确保行车安全。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工作业绩评估 驾驶安全记录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总结词：高效执行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详细描述：该驾驶员在工作中表现出高效的工作态度。他能够迅速、准确地完成各项任务，提高车队运行效率。在遇到紧急情况时，他能够迅速做出判断和应对，确保行车任务的顺利进行。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工作业绩评估 驾驶安全记录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总结词：优质服务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详细描述：该驾驶员在服务质量方面获得了高度评价。他始终保持热情、友好的服务态度，积极与乘客沟通交流，关注乘客需求。在遇到问题时，他能够耐心倾听并积极解决，为乘客提供优质的乘车体验。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工作业绩评估 驾驶安全记录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工作中的问题与改进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https://d.book118.com/975003032110011100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2024-09-08T02:17:36.526</cp:lastPrinted>
  <dcterms:created xsi:type="dcterms:W3CDTF">2024-09-07T18:17:36Z</dcterms:created>
  <dcterms:modified xsi:type="dcterms:W3CDTF">2024-09-07T18:17:38Z</dcterms:modified>
</cp:coreProperties>
</file>