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2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4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E12C1-ED50-4517-BE22-C531825B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7713-23B8-439B-9EEF-DD01019E4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DC169-6E20-4F9A-AC81-AAE786D0F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45B54-5EE4-4700-8C05-7BD5B702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7E9A09-9DF3-4422-9B0A-99147EC88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AC72C-AD82-49B5-A638-DE41666F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48CB3-C1EB-4AA4-B6AE-7A6BF85C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58860-6B71-4988-8063-FE7C00A0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9C208-27B1-45C8-BF74-A25562DD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D4C9E-41DE-49BF-B7A6-4236F906B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34FB0-C7DC-4845-BBC9-0B60AF862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4283" r:id="rId2"/>
    <p:sldLayoutId id="2147514284" r:id="rId3"/>
    <p:sldLayoutId id="2147514285" r:id="rId4"/>
    <p:sldLayoutId id="2147514286" r:id="rId5"/>
    <p:sldLayoutId id="2147514287" r:id="rId6"/>
    <p:sldLayoutId id="2147514288" r:id="rId7"/>
    <p:sldLayoutId id="2147514289" r:id="rId8"/>
    <p:sldLayoutId id="2147514290" r:id="rId9"/>
    <p:sldLayoutId id="2147514291" r:id="rId10"/>
    <p:sldLayoutId id="214751429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04134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2024初中教育的素质评价与监测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6342199" y="161514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7291851" y="1507582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素质评价与监测的背景和意义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6342199" y="28408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7291851" y="2733266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素质评价与监测的内容和方法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6342199" y="406651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7291851" y="3958950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素质评价与监测的实践和案例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6342199" y="529220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7291851" y="518463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素质评价与监测的发展趋势和未来展望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素质评价与监测的背景和意义</a:t>
            </a:r>
            <a:endParaRPr lang="zh-CN" altLang="en-US"/>
          </a:p>
        </p:txBody>
      </p:sp>
      <p:sp>
        <p:nvSpPr>
          <p:cNvPr id="104895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当前教育改革背景下的素质评价与监测</a:t>
            </a:r>
            <a:endParaRPr lang="zh-CN" altLang="en-US"/>
          </a:p>
        </p:txBody>
      </p:sp>
      <p:sp>
        <p:nvSpPr>
          <p:cNvPr id="104903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素质评价与监测是教育改革的重要组成部分，旨在全面提升学生素质和能力。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实施素质评价与监测有利于促进教育公平和优化教育资源配置。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素质评价与监测能够为学校和教师提供更为科学和客观的评价依据，促进教育教学质量的提升。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实施素质评价与监测需要注重评价的公正性和科学性，不断完善评价标准和方式方法。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素质评价与监测对初中教育的重要性</a:t>
            </a:r>
            <a:endParaRPr lang="zh-CN" altLang="en-US"/>
          </a:p>
        </p:txBody>
      </p:sp>
      <p:sp>
        <p:nvSpPr>
          <p:cNvPr id="104908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背景：随着教育改革的深入，初中教育越来越注重学生的综合素质发展。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意义：素质评价与监测能够全面了解学生的学习状况和发展潜力，为个性化教育提供依据。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重要性：通过素质评价与监测，可以促进教育公平，提高教育质量，培养更多具备创新精神和实践能力的人才。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未来展望：随着技术的不断发展，素质评价与监测将更加智能化、个性化，更好地服务于初中教育。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素质评价与监测的目的和意义</a:t>
            </a:r>
            <a:endParaRPr lang="zh-CN" altLang="en-US"/>
          </a:p>
        </p:txBody>
      </p:sp>
      <p:sp>
        <p:nvSpPr>
          <p:cNvPr id="10491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促进教育公平和提高教育质量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推动教育改革和发展的进程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为升学和就业提供更加客观、科学的依据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提升学生的综合素质和能力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素质评价与监测的内容和方法</a:t>
            </a:r>
            <a:endParaRPr lang="zh-CN" altLang="en-US"/>
          </a:p>
        </p:txBody>
      </p:sp>
      <p:sp>
        <p:nvSpPr>
          <p:cNvPr id="104922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素质评价与监测的内容</a:t>
            </a:r>
            <a:endParaRPr lang="zh-CN" altLang="en-US"/>
          </a:p>
        </p:txBody>
      </p:sp>
      <p:sp>
        <p:nvSpPr>
          <p:cNvPr id="10493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情感态度与价值观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学科知识掌握情况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学习能力与学习方法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身心健康状况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素质评价与监测的方法</a:t>
            </a:r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观察法：通过观察学生的表现，了解学生的素质发展状况。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问卷调查法：通过问卷调查了解学生和教师对素质教育的认识和态度。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测试法：通过测试学生的知识、技能和能力，评估学生的素质水平。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综合评价法：综合运用多种方法，全面评估学生的素质发展状况。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素质评价与监测的指标体系</a:t>
            </a:r>
            <a:endParaRPr lang="zh-CN" altLang="en-US"/>
          </a:p>
        </p:txBody>
      </p:sp>
      <p:sp>
        <p:nvSpPr>
          <p:cNvPr id="1049432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知识水平：评价学生对学科知识的掌握程度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技能能力：评估学生的实践操作和问题解决能力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情感态度：了解学生对学习、生活的态度和价值观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行为表现：观察学生在课堂、课外活动中的表现和行为习惯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综合素质：评价学生的全面发展状况，包括身体素质、心理素质等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素质评价与监测的实施过程</a:t>
            </a:r>
            <a:endParaRPr lang="zh-CN" altLang="en-US"/>
          </a:p>
        </p:txBody>
      </p:sp>
      <p:sp>
        <p:nvSpPr>
          <p:cNvPr id="1049508" name="文本框 20"/>
          <p:cNvSpPr txBox="1"/>
          <p:nvPr>
            <p:custDataLst>
              <p:tags r:id="rId2"/>
            </p:custDataLst>
          </p:nvPr>
        </p:nvSpPr>
        <p:spPr>
          <a:xfrm>
            <a:off x="6777899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10" name="文本框 178"/>
          <p:cNvSpPr txBox="1"/>
          <p:nvPr>
            <p:custDataLst>
              <p:tags r:id="rId3"/>
            </p:custDataLst>
          </p:nvPr>
        </p:nvSpPr>
        <p:spPr>
          <a:xfrm>
            <a:off x="6291842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选择评价方法：根据评价目标和指标体系，选择合适的评价方法，如问卷调查、观察、测试等。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12" name="文本框 18"/>
          <p:cNvSpPr txBox="1"/>
          <p:nvPr>
            <p:custDataLst>
              <p:tags r:id="rId4"/>
            </p:custDataLst>
          </p:nvPr>
        </p:nvSpPr>
        <p:spPr>
          <a:xfrm>
            <a:off x="1322754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14" name="文本框 176"/>
          <p:cNvSpPr txBox="1"/>
          <p:nvPr>
            <p:custDataLst>
              <p:tags r:id="rId5"/>
            </p:custDataLst>
          </p:nvPr>
        </p:nvSpPr>
        <p:spPr>
          <a:xfrm>
            <a:off x="836697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确定评价与监测目标：明确评价与监测的目的和重点，为后续实施提供指导。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516" name="文本框 19"/>
          <p:cNvSpPr txBox="1"/>
          <p:nvPr>
            <p:custDataLst>
              <p:tags r:id="rId6"/>
            </p:custDataLst>
          </p:nvPr>
        </p:nvSpPr>
        <p:spPr>
          <a:xfrm>
            <a:off x="4050651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18" name="文本框 177"/>
          <p:cNvSpPr txBox="1"/>
          <p:nvPr>
            <p:custDataLst>
              <p:tags r:id="rId7"/>
            </p:custDataLst>
          </p:nvPr>
        </p:nvSpPr>
        <p:spPr>
          <a:xfrm>
            <a:off x="3563944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设计评价指标体系：根据评价目标，制定具体的评价指标和标准，确保评价的科学性和客观性。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20" name="文本框 25"/>
          <p:cNvSpPr txBox="1"/>
          <p:nvPr>
            <p:custDataLst>
              <p:tags r:id="rId8"/>
            </p:custDataLst>
          </p:nvPr>
        </p:nvSpPr>
        <p:spPr>
          <a:xfrm>
            <a:off x="8141847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22" name="文本框 180"/>
          <p:cNvSpPr txBox="1"/>
          <p:nvPr>
            <p:custDataLst>
              <p:tags r:id="rId9"/>
            </p:custDataLst>
          </p:nvPr>
        </p:nvSpPr>
        <p:spPr>
          <a:xfrm>
            <a:off x="7654491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反馈与改进：将评价与监测结果及时反馈给相关人员，针对存在的问题进行改进和完善。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24" name="文本框 23"/>
          <p:cNvSpPr txBox="1"/>
          <p:nvPr>
            <p:custDataLst>
              <p:tags r:id="rId10"/>
            </p:custDataLst>
          </p:nvPr>
        </p:nvSpPr>
        <p:spPr>
          <a:xfrm>
            <a:off x="2686702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26" name="文本框 181"/>
          <p:cNvSpPr txBox="1"/>
          <p:nvPr>
            <p:custDataLst>
              <p:tags r:id="rId11"/>
            </p:custDataLst>
          </p:nvPr>
        </p:nvSpPr>
        <p:spPr>
          <a:xfrm>
            <a:off x="2199346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实施评价与监测：按照计划，开展评价与监测活动，收集相关数据和信息。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528" name="文本框 24"/>
          <p:cNvSpPr txBox="1"/>
          <p:nvPr>
            <p:custDataLst>
              <p:tags r:id="rId12"/>
            </p:custDataLst>
          </p:nvPr>
        </p:nvSpPr>
        <p:spPr>
          <a:xfrm>
            <a:off x="5413950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30" name="文本框 182"/>
          <p:cNvSpPr txBox="1"/>
          <p:nvPr>
            <p:custDataLst>
              <p:tags r:id="rId13"/>
            </p:custDataLst>
          </p:nvPr>
        </p:nvSpPr>
        <p:spPr>
          <a:xfrm>
            <a:off x="4927243" y="480182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分析评价与监测结果：对收集到的数据和信息进行整理、分析和解读，得出评价与监测结果。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32" name="文本框 21"/>
          <p:cNvSpPr txBox="1"/>
          <p:nvPr>
            <p:custDataLst>
              <p:tags r:id="rId14"/>
            </p:custDataLst>
          </p:nvPr>
        </p:nvSpPr>
        <p:spPr>
          <a:xfrm>
            <a:off x="9505146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 fontScale="96970"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534" name="文本框 179"/>
          <p:cNvSpPr txBox="1"/>
          <p:nvPr>
            <p:custDataLst>
              <p:tags r:id="rId15"/>
            </p:custDataLst>
          </p:nvPr>
        </p:nvSpPr>
        <p:spPr>
          <a:xfrm>
            <a:off x="9019089" y="227861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 fontScale="84444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制定监测计划：确定监测的内容、时间和频率，确保对评价对象进行全面、及时地监测。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https://d.book118.com/975004134334011034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4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74.7999267578125,&quot;width&quot;:863.6500244140625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MiSans</vt:lpstr>
      <vt:lpstr>Wingdings</vt:lpstr>
      <vt:lpstr>微软雅黑</vt:lpstr>
      <vt:lpstr>Office Theme</vt:lpstr>
      <vt:lpstr>2024初中教育的素质评价与监测</vt:lpstr>
      <vt:lpstr>目录</vt:lpstr>
      <vt:lpstr>素质评价与监测的背景和意义</vt:lpstr>
      <vt:lpstr>当前教育改革背景下的素质评价与监测</vt:lpstr>
      <vt:lpstr>素质评价与监测对初中教育的重要性</vt:lpstr>
      <vt:lpstr>素质评价与监测的目的和意义</vt:lpstr>
      <vt:lpstr>素质评价与监测的内容和方法</vt:lpstr>
      <vt:lpstr>素质评价与监测的内容</vt:lpstr>
      <vt:lpstr>素质评价与监测的方法</vt:lpstr>
      <vt:lpstr>素质评价与监测的指标体系</vt:lpstr>
      <vt:lpstr>素质评价与监测的实施过程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2024-08-30T17:34:30.432</cp:lastPrinted>
  <dcterms:created xsi:type="dcterms:W3CDTF">2024-08-30T09:34:30Z</dcterms:created>
  <dcterms:modified xsi:type="dcterms:W3CDTF">2024-08-30T09:34:33Z</dcterms:modified>
</cp:coreProperties>
</file>