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0D057-3A6C-4005-96C1-83E9D5052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7CFA62-545E-4546-A0C8-952E5E218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34921-05AA-4563-80B0-35EEE08D1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AACB16-B491-43F2-AA71-901B79AD4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5ADC6A-B8D9-482C-A0CA-ABCC95763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A36AB8-2DB5-4B4B-85F1-A5486EA45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23C247-CC01-401E-9ECA-A550C6343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FBE608-2D76-442F-B9FE-91465BCDA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3AEAA9-1CF5-4A17-B4ED-649CD3525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152253-E6F6-4BD0-A8E5-395D8FBC2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B1F3F-CDE4-4024-AEFA-474AA04C1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01120011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2023年产科主治医师工作总结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工作职责与任务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对团队和医院的建议与意见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工作职责与任务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060" r="1806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日常诊疗工作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每日接待孕产妇，进行产前检查和诊断，评估母婴健康状况。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制定个性化的产前护理计划，确保母婴安全与健康。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针对孕产妇的病情和需求，提供专业的医疗咨询和指导。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监测产程进展，及时处理异常情况，确保分娩过程顺利。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02" r="15002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6744" b="16744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熟练掌握剖宫产、产钳、胎吸等常见产科手术操作。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在手术中与麻醉师、护士等团队成员密切配合，确保手术顺利进行。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负责手术前的准备和手术后的护理工作，确保母婴术后恢复良好。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参与手术并发症的预防与处理，降低手术风险。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手术操作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承担产房夜班职责，确保夜间分娩的安全与顺利。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与夜班护士紧密协作，共同维护产房的正常运转。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处理夜间分娩的各种紧急情况，如难产、产后出血等。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为夜班团队提供技术支持和指导，提升整体夜班工作水平。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参与产房夜班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参与产科疑难病例的讨论，提供专业意见和建议。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跟踪疑难病例的治疗效果，总结经验教训，提高诊疗水平。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针对复杂病例进行多学科协作，制定最佳治疗方案。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参与临床研究，学习最新的诊疗技术和研究成果，推动产科诊疗的进步。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5998" r="5998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参与疑难病例讨论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12" r="2481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总结词：高效安全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在2023年，我成功地完成了数百例分娩手术，包括顺产和剖宫产。在手术过程中，我注重细节，严格遵守无菌操作原则，确保母婴安全。同时，我不断优化手术流程，缩短了手术时间，提高了工作效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顺利完成分娩手术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总结词：专业救治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详细描述：我积极参与新生儿救治工作，通过及时、专业的处理，有效提高了新生儿的存活率。对于出现窒息、低血糖等问题的新生儿，我能够迅速作出判断并采取有效的治疗措施，确保宝宝健康成长。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提高新生儿存活率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总结词：预防为主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我注重孕产妇并发症的预防工作，通过加强产前检查和孕期管理，有效降低了孕产妇并发症的发生率。对于可能出现的高血压、糖尿病等并发症，我能够提前干预，采取有效的治疗措施，保障母婴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降低孕产妇并发症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总结词：用心服务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我始终坚持用心服务，关注患者的需求和感受。通过与患者建立良好的沟通关系，提供个性化的诊疗方案和贴心的护理服务，我赢得了患者的高度认可和信任。同时，我也注重患者的健康教育，提高她们的自我保健意识和能力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提升患者满意度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https://d.book118.com/975011200110011100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2024-09-08T02:18:25.176</cp:lastPrinted>
  <dcterms:created xsi:type="dcterms:W3CDTF">2024-09-07T18:18:25Z</dcterms:created>
  <dcterms:modified xsi:type="dcterms:W3CDTF">2024-09-07T18:18:27Z</dcterms:modified>
</cp:coreProperties>
</file>