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5AE7723-603F-49F4-8DC8-56A846DAEC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8C8158-DF90-44F5-A91B-1107E6C6FB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FB54584-F69D-47F1-8A95-D1624FF846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04C8858-6C1C-48BB-82D9-71506583F3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4646E71-52E6-4221-B5CE-FFA2AC132AB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10C7CA-E2AA-4578-BB79-03C0F95FE56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38C5972-D1FA-4713-B754-34654BDF73C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C0FAB40-14D4-4C03-BA84-0EE8FB6715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B2E16F-A062-49C8-A1B6-26BA657871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020033-6ED7-4804-B582-F7EE07E8B4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BF1D0D-1A7E-4700-9A2B-68D8BCA71D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0.jpeg" /><Relationship Id="rId6"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6.jpeg" /><Relationship Id="rId4" Type="http://schemas.openxmlformats.org/officeDocument/2006/relationships/image" Target="../media/image4.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0.jpeg" /><Relationship Id="rId4" Type="http://schemas.openxmlformats.org/officeDocument/2006/relationships/image" Target="../media/image8.jpeg" /><Relationship Id="rId5" Type="http://schemas.openxmlformats.org/officeDocument/2006/relationships/image" Target="../media/image20.jpeg" /><Relationship Id="rId6"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75011201004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科技成果鉴定评审专家培训课程的学习目</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课程背景与意义</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科技成果鉴定评审基本理论与实践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科研项目立项与过程管理知识要点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知识产权保护及运用策略探讨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科技论文写作与学术交流能力提升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团队协作与沟通技巧培训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总结回顾与展望未来发展趋势</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课程背景与意义</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科技成果鉴定评审现状及发展趋势</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科技成果数量激增</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随着科技创新的加速，科技成果数量呈现爆发式增长，对鉴定评审工作提出了更高的要求。</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评审标准多样化</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不同领域、不同行业的科技成果具有不同的特点和评价标准，需要专家具备跨领域的知识背景和综合评价能力。</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国际化趋势加强</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国际科技合作日益密切，科技成果鉴定评审工作也需要与国际接轨，遵循国际标准和规范。</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专业知识与经验的运用者</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专家需要凭借自身的专业知识和经验，对科技成果进行深入分析和评价。</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科技创新推动者</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专家不仅要对现有科技成果进行评价，还要关注前沿技术和创新趋势，推动科技创新发展。</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独立的第三方评估者</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专家应以客观、中立的态度进行评估，不受任何利益相关方的影响。</a:t>
            </a:r>
          </a:p>
        </p:txBody>
      </p:sp>
      <p:pic>
        <p:nvPicPr>
          <p:cNvPr id="10" name="Picture 10"/>
          <p:cNvPicPr>
            <a:picLocks noChangeAspect="1"/>
          </p:cNvPicPr>
          <p:nvPr/>
        </p:nvPicPr>
        <p:blipFill>
          <a:blip r:embed="rId2"/>
          <a:srcRect t="12500" b="12500"/>
          <a:stretch>
            <a:fillRect/>
          </a:stretch>
        </p:blipFill>
        <p:spPr>
          <a:xfrm>
            <a:off x="869006" y="1293634"/>
            <a:ext cx="4563025" cy="4563024"/>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专家角色定位与职责要求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专家评审能力和水平的提高，有助于更准确地评价科技成果的创新性、实用性和社会价值。</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提升评审质量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促进科技成果转化</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增强国际竞争力</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高质量的评审结果可以为科技成果转化提供有力支持，推动科技创新与经济社会发展深度融合。</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提升专家评审能力和水平，有助于我国在国际科技合作和竞争中占据有利地位，提升国际影响力。</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提高专家评审能力和水平的重要性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科技成果鉴定评审基本理论与实践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指在科学研究、技术开发、应用推广等过程中产生的具有实用价值的新技术、新工艺、新产品、新材料等。</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科技成果</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对科技成果进行技术评价，确定其技术水平、创新程度、实用价值等，为科技成果转化和应用提供依据。</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科技成果鉴定</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对科技成果进行综合评估，包括技术、经济、社会等方面，为科技管理和决策提供参考。</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科技成果评审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科技成果鉴定评审相关概念解析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国外制度</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国外科技成果鉴定评审制度多元化，包括同行评议、第三方评价、市场检验等多种方式，注重科技成果的实际应用和市场表现。</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国内制度</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我国科技成果鉴定评审制度主要由国家科技管理部门主导，采用专家评审、会议鉴定等方式，注重技术水平和创新程度评价。</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制度比较</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国内外制度在评价主体、评价方式、评价标准等方面存在差异，但都在不断完善和发展中，趋向于更加科学、客观、公正地评价科技成果。</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国内外科技成果鉴定评审制度比较</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某新型材料经过科技成果鉴定评审，被认为具有领先水平和创新性，成功获得资金支持并转化为生产力，产生了显著的经济效益和社会效益。</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某医疗设备在科技成果鉴定评审中未能通过，主要原因是技术成熟度不够、市场前景不明朗等，导致项目无法获得进一步支持而失败。</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成功案例表明科技成果鉴定评审对于推动科技成果转化具有重要作用；失败案例则提醒我们在进行科技成果鉴定评审时要严谨细致，充分考虑各种因素，确保评价结果的客观性和准确性。同时，对于未通过鉴定的项目也要给予关注和指导，帮助其改进和完善。</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成功案例</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失败案例</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经验总结</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典型案例分析：成功与失败经验总结</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科研项目立项与过程管理知识要点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立项申请准备</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申请书提交与受理</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项目评审</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项目批准与立项</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科研项目立项申请及审批流程</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了解项目指南，确定研究方向，组建研究团队，编制项目申请书。</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将申请书提交至相关部门，经过形式审查后受理。</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组织专家对项目申请书进行评审，包括技术评审、财务评审等。</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根据专家评审意见，决定是否批准项目立项。</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制定项目计划，明确阶段性目标，对项目进度、质量、经费等进行实时监控。</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过程监控</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对于项目实施过程中出现的重大变更，需及时提出变更申请，经过审批后实施。</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变更申请与处理</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识别项目风险，制定应对措施，降低风险对项目的影响。</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风险管理</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项目实施过程监控与变更处理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项目结题验收及成果评价方法</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整理项目成果资料，编制结题报告，准备验收材料。</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组织专家对项目进行结题验收，包括技术验收、财务验收等。</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对项目成果进行综合评价，包括学术价值、应用价值、社会经济效益等方面。</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对项目成果进行后续跟踪管理，推动成果转化与应用。</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结题验收准备</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项目验收</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成果评价</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后续管理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知识产权保护及运用策略探讨</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https://d.book118.com/975011201004011103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2024-09-12T04:25:42.824</cp:lastPrinted>
  <dcterms:created xsi:type="dcterms:W3CDTF">2024-09-11T20:25:42Z</dcterms:created>
  <dcterms:modified xsi:type="dcterms:W3CDTF">2024-09-11T20:25:45Z</dcterms:modified>
</cp:coreProperties>
</file>