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17F7D4-D741-4C31-9066-80AB426486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4A87F-0D6B-4E46-9ACF-1EAC963D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89AF1-50A3-4E90-AB1B-E0DD52EA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0966-7A65-4F54-9D19-DC25F556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FD962-CF93-4A79-8100-1A5C4152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4F46F-F52D-4AEF-9767-8151A3419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94E84-0DEF-4A9F-9375-08731D54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B9543-B7F9-4BFE-90E5-36EB5C4C5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EE894-B5C6-433D-A81F-4BEE6F4E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11C3C-55AC-457B-A00D-5A4438C0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D749D-9DDF-41A9-8328-2A81AD2D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29CF1-8406-4FF2-ACF6-D1964A47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3C7B98-7176-446E-840A-AD1E954890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D2A52F-4C36-4B9E-9E79-ECC7EBA651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1310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塑造快乐心态拥抱美好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塑造快乐心态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拥抱美好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培养快乐的心态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珍惜当下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分享快乐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塑造快乐心态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塑造快乐心态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培养乐观的态度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积极的思考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学会释放压力、享受生活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适度的放松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运动、健康饮食、良好睡眠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健康的生活方式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乐观的信念能带来积极的生活体验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善待自己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学会爱护自己，给自己温暖和关爱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感恩与幸福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感恩生活中的小确幸，才能更幸福快乐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快乐的定义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持久的生活态度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快乐不是暂时的情绪，而是一种持久的心态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快乐的重要性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快乐的心态能够让我们更加乐观面对生活，能够享受生活的美好，与他人建立更加融洽的关系。通过快乐的心态，我们可以更加积极主动地解决问题，让生活充满阳光和希望。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快乐的方法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正向思维能够改善情绪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运动、饮食、睡眠的平衡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健康的生活方式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释放压力、享受生活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适度的放松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塑造快乐心态需要我们不断学习、感恩、积极乐观地面对生活中的各种挑战。让快乐成为生活中的一部分，享受每一个美好的时刻。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拥抱美好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美好的来源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美好可以来源于身边的人和事，也可以来自内心的感受。当我们学会从周围和内心感受中汲取美好，生活会变得更加充实和幸福。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感恩的重要性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感恩能让我们更加珍惜身边的一切，包括人、事、物，让我们懂得珍惜生活中的每一个细微之处。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珍惜身边的一切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通过感恩，我们能更深刻地体会到美好瞬间的珍贵，让幸福感在心中蔓延。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拥抱美好瞬间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感恩心态能够培养积极的心态，让我们更有力量去拥抱生活中的一切。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尊重自己真实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尊重自己真实的状态，接纳自己的缺点，才能更好地面对生活中的挑战。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自我接纳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接纳自己的不完美是一种勇气，让自己更加真实和坦然面对自己。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接纳不完美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不完美是正常的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拥抱美好并不意味着一切都完美。接纳自己的不足是成长的一部分，也是一种美好。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和谐共处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和谐共处是拥抱美好的基础。与他人和睦相处，能够让生活更加美好，互相尊重互相理解。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与他人和睦相处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保持平和的心态，处理人际关系，让生活更加和谐美好，充满爱与包容。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保持平和心态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建立良好的人际关系，创造和谐的氛围，让生活充满温暖与喜悦。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拥抱美好，源于内心的感恩与接纳，和谐相处是实现美好的基石。让我们珍惜身边的一切，用心感恩，接纳自己的不完美，与他人和睦共处，体验生活的美好与幸福。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培养快乐的心态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保持积极心态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保持积极心态是培养快乐心态的关键。我们要学会看到事物的好的一面，积极面对生活中的挑战和困难，用乐观的态度去面对未来的一切。只有保持积极心态，我们才能更好地享受生活带来的快乐。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心灵成长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读书是人类进步的阶梯，能够开阔我们的视野，丰富我们的内心世界。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不断学习新知识，不断丰富自己的专业能力和见识水平，是培养快乐心态的重要途径。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通过思考自己的行为、生活和人生意义，能够更好地认识自己，提升内在修养。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善待自己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要懂得照顾自己的身心健康，保持良好的生活习惯和饮食习惯。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爱护自己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学会放松自己的心灵，可以通过做运动、听音乐或者旅行来释放压力，保持良好的心态。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https://d.book118.com/975013103013011130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塑造快乐心态拥抱美好</vt:lpstr>
      <vt:lpstr>目录</vt:lpstr>
      <vt:lpstr>第一章 塑造快乐心态</vt:lpstr>
      <vt:lpstr>塑造快乐心态</vt:lpstr>
      <vt:lpstr>快乐的定义</vt:lpstr>
      <vt:lpstr> </vt:lpstr>
      <vt:lpstr>快乐的方法</vt:lpstr>
      <vt:lpstr>结语</vt:lpstr>
      <vt:lpstr>第2章 拥抱美好</vt:lpstr>
      <vt:lpstr> </vt:lpstr>
      <vt:lpstr>感恩的重要性</vt:lpstr>
      <vt:lpstr>接纳不完美</vt:lpstr>
      <vt:lpstr>和谐共处</vt:lpstr>
      <vt:lpstr>结语</vt:lpstr>
      <vt:lpstr>第3章 培养快乐的心态</vt:lpstr>
      <vt:lpstr> </vt:lpstr>
      <vt:lpstr>心灵成长</vt:lpstr>
      <vt:lpstr>善待自己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2024-09-29T14:00:20.228</cp:lastPrinted>
  <dcterms:created xsi:type="dcterms:W3CDTF">2024-09-29T06:00:20Z</dcterms:created>
  <dcterms:modified xsi:type="dcterms:W3CDTF">2024-09-29T06:00:22Z</dcterms:modified>
</cp:coreProperties>
</file>