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8D82C-208C-447C-A074-1D0EA9706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1A9A3-986D-4CFF-BDB0-32AC49E8E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17D16-2B61-41CC-AFB6-3CEF5539C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B7225-AC1B-44C4-96DB-0D33F89D8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77B1DF-146C-4F25-A6BC-DDEADA4D2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D78FE3-4870-4479-8CB8-059B4CABC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D04F06-D71D-4307-BC75-86709215D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51194-7E2D-419F-A05B-E5CFC2412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B5288-DD8B-45E1-B954-1876A0155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874DA-9090-41B9-92C9-DF4FC79DB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3B66F-C663-4089-A774-9FAED9794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13244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预防消防安全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消防设备与设施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消防安全培训与演练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消防安全责任与制度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火灾事故处理与应急救援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定期检查电线、电器设备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确保电线没有破损、老化现象，及时更换不合格的电器设备。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正确使用燃气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使用燃气时保持通风，使用完毕及时关闭燃气阀门。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禁止私拉乱接电线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避免使用多路转接插头，尽量使用固定插座，并控制使用电器的数量。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配置必要的消防器材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如灭火器、灭火毯等，并定期检查其有效性。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家庭火灾预防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严格遵守安全操作规程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按照操作规程进行作业，避免因操作不当引发火灾。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对设备进行定期检查和维护，确保其正常运行，防止因设备故障引发火灾。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保持作业场所整洁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及时清理作业场所内的杂物和易燃物品，保持通道畅通。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配置消防器材和报警系统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在作业场所配置足够的消防器材和火灾报警系统，以便及时发现并扑灭火源。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工业火灾预防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制定详细的应急预案，明确各岗位人员职责和疏散路线。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定期组织员工进行火灾演练，提高员工的应急处理能力。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定期演练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定期对消防设施进行检查和维护，确保其完好有效。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检查消防设施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禁止在公共场所携带易燃物品，并设置明显的禁烟标志。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严禁携带易燃物品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公共场所火灾预防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消防设备与设施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645" r="464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3834" b="1383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适用于扑灭固体物质、液体和气体火灾以及电气设备火灾。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适用于扑灭液体火灾，如石油或油脂。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泡沫灭火器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适用于关闭的环境中扑灭电气火灾。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气体灭火器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适用于扑灭固体物质火灾，如木材、纸张或布料。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水灭火器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提供室外灭火的水源，通常与水井连接。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室外消防栓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安装在建筑物内部，提供灭火水源。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室内消防栓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便于移动，可用于多种场所的灭火。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便携式消防栓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感应烟雾并发出警报，提醒人员及时疏散。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烟雾探测器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在火灾发生时发出高分贝警报，引起人们的注意。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火警报警器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在紧急情况下指导人员安全疏散。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紧急疏散指示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消防报警系统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0640" r="30640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不得堆放杂物，确保通道宽度符合规定。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保持消防通道畅通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定期检查出口标识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紧急照明设备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安全出口指示牌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确保标识清晰可见，指引正确逃生方向。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在断电情况下提供照明，帮助人员疏散。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在黑暗中指引人员找到出口。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消防通道与出口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消防安全知识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火灾的分类与特点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A类火灾（固体物质火灾）、B类火灾（液体或可燃液体火灾）、C类火灾（气体火灾）、D类火灾（金属火灾）等。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火灾发生时，火势蔓延速度快，产生大量烟雾和有毒气体，对人员安全和财产造成严重威胁。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https://d.book118.com/975013244121011100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2024-09-08T04:43:09.708</cp:lastPrinted>
  <dcterms:created xsi:type="dcterms:W3CDTF">2024-09-07T20:43:09Z</dcterms:created>
  <dcterms:modified xsi:type="dcterms:W3CDTF">2024-09-07T20:43:11Z</dcterms:modified>
</cp:coreProperties>
</file>