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D29E04-FF28-4836-8DC9-EF83D93A0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134CA3-560E-4F1B-9156-509316DA3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FCD1A5-5514-4D75-99B7-873FBA628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6E394C-65FB-4B46-8E9E-080B6F717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38B06E-D5F2-4C3A-95A8-E9946752C8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992921-7568-4166-BD08-E3E15E3BAC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3D33A7-8AD7-4E49-B668-B68B25A237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DBA902-B8AD-4D83-BAEE-5DC6651E92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A622E1-6B82-4B74-B41A-759396063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1DBCB-0545-4D82-8838-BF1A76BAC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06991-EFAB-4EBF-A123-D289FC7FC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133031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掌握数字化市场营销策略的实用方法</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数字化市场营销概述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消费者行为分析与定位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内容营销策略与实践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社交媒体营销策略与实践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搜索引擎优化（SEO）策略与实践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数据驱动营销策略与实践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数字化市场营销概述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数字化市场营销是指利用数字技术和媒体来实现营销目标的一种策略和方法。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随着互联网和移动设备的普及，数字化市场营销正在成为主流。未来，人工智能、大数据和社交媒体等新技术将进一步推动数字化市场营销的发展。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通过数字化渠道，企业可以更有效地推广品牌，提高品牌知名度。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提升品牌知名度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数字化市场营销可以帮助企业拓展新的市场，吸引更多的潜在客户。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拓展市场份额</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000" r="2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数字化工具可以提高营销活动的效率，降低营销成本，同时提高营销效果。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提高营销效率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数字化市场营销的重要性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数字化市场营销强调以客户为中心，通过深入了解客户需求和行为，提供个性化的产品和服务。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客户为中心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数字化市场营销依赖大数据和分析工具来指导决策，实现精准营销。</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数据驱动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数字化市场营销需要将不同的数字化渠道（如社交媒体、搜索引擎、电子邮件等）整合起来，形成一个统一的营销策略。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多渠道整合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数字化市场营销鼓励客户参与和互动，通过社交媒体、在线评论等方式与客户建立紧密联系。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强调互动和参与</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数字化市场营销的核心思想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消费者行为分析与定位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通过市场调研、用户反馈等手段，深入了解消费者的真实需求和痛点。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需求分析</a:t>
            </a:r>
          </a:p>
        </p:txBody>
      </p:sp>
      <p:pic>
        <p:nvPicPr>
          <p:cNvPr id="5" name="Picture 5"/>
          <p:cNvPicPr>
            <a:picLocks noChangeAspect="1"/>
          </p:cNvPicPr>
          <p:nvPr/>
        </p:nvPicPr>
        <p:blipFill>
          <a:blip r:embed="rId2"/>
          <a:srcRect t="24" b="24"/>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运用数据分析工具，发现消费者需求的变化趋势，为产品创新和营销策略提供依据。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趋势预测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对消费者需求进行细致的分类和划分，以便更精准地满足不同群体的需求。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需求细分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消费者需求洞察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市场定位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在目标市场中，明确品牌或产品的独特卖点和竞争优势，建立清晰的市场定位。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市场细分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根据消费者特征、行为、需求等因素，将市场划分为不同的细分群体。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目标市场选择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评估各细分市场的潜力与竞争状况，选择最具吸引力的目标市场。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目标市场细分与定位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画像构建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运用数据挖掘和分析技术，提炼消费者特征标签，构建多维度的消费者画像。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画像应用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将消费者画像应用于产品开发、营销策略制定、广告投放等各个环节，提高营销的精准度和效果。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数据收集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整合内外部数据资源，包括用户行为、社交媒体、第三方数据等。</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消费者画像构建与应用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内容营销策略与实践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创意构思</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运用头脑风暴、思维导图等方法，激发团队创意，构思独特、有趣的内容主题。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目标受众分析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深入了解目标受众的兴趣、需求和行为特点，为内容创作提供有针对性的策略。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内容规划</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制定内容计划，包括主题、发布时间、推广方式等，确保内容营销活动的有序进行。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内容创意与规划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根据目标受众特点和营销目标，选择合适的内容类型，如博客文章、社交媒体帖子、视频、播客等。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内容类型选择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遵循内容营销策略，创作高质量、有价值的内容，包括文字、图片、音频、视频等多种形式。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内容制作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运用SEO技巧，优化内容标题、描述和关键词，提高内容在搜索引擎中的排名，增加曝光度。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内容优化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内容类型选择与制作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根据目标受众特点和内容类型，选择合适的传播渠道，如社交媒体、电子邮件、短信、网站等。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传播渠道选择</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利用社交媒体平台，如微博、微信、抖音等，发布和推广内容，吸引目标受众的关注和互动。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社交媒体推广</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运用网站分析工具，跟踪和分析内容营销活动的数据，包括浏览量、点击率、转化率等，评估活动效果，优化策略。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效果评估</a:t>
            </a:r>
          </a:p>
        </p:txBody>
      </p:sp>
      <p:pic>
        <p:nvPicPr>
          <p:cNvPr id="9" name="Picture 9"/>
          <p:cNvPicPr>
            <a:picLocks noChangeAspect="1"/>
          </p:cNvPicPr>
          <p:nvPr/>
        </p:nvPicPr>
        <p:blipFill>
          <a:blip r:embed="rId2"/>
          <a:srcRect l="18750" r="18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内容传播渠道与效果评估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社交媒体营销策略与实践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https://d.book118.com/975013303121011100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2024-09-08T04:43:10.955</cp:lastPrinted>
  <dcterms:created xsi:type="dcterms:W3CDTF">2024-09-07T20:43:10Z</dcterms:created>
  <dcterms:modified xsi:type="dcterms:W3CDTF">2024-09-07T20:43:12Z</dcterms:modified>
</cp:coreProperties>
</file>